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2" r:id="rId5"/>
    <p:sldId id="263" r:id="rId6"/>
    <p:sldId id="279" r:id="rId7"/>
    <p:sldId id="265" r:id="rId8"/>
    <p:sldId id="258" r:id="rId9"/>
    <p:sldId id="256" r:id="rId10"/>
    <p:sldId id="264" r:id="rId11"/>
    <p:sldId id="266" r:id="rId12"/>
    <p:sldId id="267" r:id="rId13"/>
    <p:sldId id="268" r:id="rId14"/>
    <p:sldId id="269" r:id="rId15"/>
    <p:sldId id="270" r:id="rId16"/>
    <p:sldId id="280" r:id="rId17"/>
    <p:sldId id="271" r:id="rId18"/>
    <p:sldId id="273" r:id="rId19"/>
    <p:sldId id="275" r:id="rId20"/>
    <p:sldId id="276" r:id="rId21"/>
    <p:sldId id="277" r:id="rId22"/>
    <p:sldId id="278" r:id="rId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197"/>
  </p:normalViewPr>
  <p:slideViewPr>
    <p:cSldViewPr snapToGrid="0">
      <p:cViewPr varScale="1">
        <p:scale>
          <a:sx n="121" d="100"/>
          <a:sy n="121" d="100"/>
        </p:scale>
        <p:origin x="20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7F46B4-719F-3D59-2A0B-F6291A1909A4}"/>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F84D489-4FDE-141D-229E-047F552E36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81B1A29C-2AB8-351C-DFDB-472B3BF24149}"/>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5" name="Alt Bilgi Yer Tutucusu 4">
            <a:extLst>
              <a:ext uri="{FF2B5EF4-FFF2-40B4-BE49-F238E27FC236}">
                <a16:creationId xmlns:a16="http://schemas.microsoft.com/office/drawing/2014/main" id="{C8DFA6AF-1E21-308A-60FB-66AABB462DC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4E502D8-67EE-C05F-104F-66C45D478F3E}"/>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1833134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10DB21-012D-48FA-281D-92D33B18D5A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B017BF4-D84F-59ED-C0A2-25F6AB04E490}"/>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6FA4B5B-E850-A6B0-944F-EFF0E7B85BED}"/>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5" name="Alt Bilgi Yer Tutucusu 4">
            <a:extLst>
              <a:ext uri="{FF2B5EF4-FFF2-40B4-BE49-F238E27FC236}">
                <a16:creationId xmlns:a16="http://schemas.microsoft.com/office/drawing/2014/main" id="{7F7B7840-571C-DFA9-D23E-326BE24753F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B8A1F02-101C-2B58-1343-669A5AC5CB6F}"/>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3194846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31863D-1611-0586-466B-1DBEC640B60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D13FE3A-27E7-03D8-F022-2C8E35C12E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8BF6630D-DF99-AFDE-5388-DD565D0732A9}"/>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5" name="Alt Bilgi Yer Tutucusu 4">
            <a:extLst>
              <a:ext uri="{FF2B5EF4-FFF2-40B4-BE49-F238E27FC236}">
                <a16:creationId xmlns:a16="http://schemas.microsoft.com/office/drawing/2014/main" id="{619F3250-0C1F-C242-7213-A77D43D857A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E58E53A-1AFF-0E41-2B5E-B3462E7AC7B7}"/>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295991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FD9C2A-5F6F-57FB-A41E-714C8A4C0F4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62DDD5D-1300-066F-5260-FE0A7D422B6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7B757FC0-40BC-86A9-1869-9F20F95DE543}"/>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20D45B3-781C-F6A1-2529-4D51CD0C253C}"/>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6" name="Alt Bilgi Yer Tutucusu 5">
            <a:extLst>
              <a:ext uri="{FF2B5EF4-FFF2-40B4-BE49-F238E27FC236}">
                <a16:creationId xmlns:a16="http://schemas.microsoft.com/office/drawing/2014/main" id="{C1967F21-E8FF-1C1B-2524-1AE1DF8C1DF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A87D879-D332-4442-9806-75E0ECF9BACC}"/>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3716337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B970D6-0C31-1AFB-4EBE-BAA97009B3F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8618427-A224-77AA-D83B-D9FE5B0ABA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159A024-1254-4203-F39D-AE4879DD0196}"/>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0ECB8365-A250-863A-C7DE-7104F4E717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91FE9036-C579-A5F0-55AD-42117299A3B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8B8865A0-FCE1-16D0-29F6-015678249766}"/>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8" name="Alt Bilgi Yer Tutucusu 7">
            <a:extLst>
              <a:ext uri="{FF2B5EF4-FFF2-40B4-BE49-F238E27FC236}">
                <a16:creationId xmlns:a16="http://schemas.microsoft.com/office/drawing/2014/main" id="{665FC7F4-1016-A42F-5175-7F9F47589BA7}"/>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5AD77FC8-E080-7D18-BE67-2DF18FA45952}"/>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182285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407BE2-2A0E-E37B-8BA0-2C3C66FE631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473C029E-CEF6-5976-4E16-B64D434F4BC8}"/>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4" name="Alt Bilgi Yer Tutucusu 3">
            <a:extLst>
              <a:ext uri="{FF2B5EF4-FFF2-40B4-BE49-F238E27FC236}">
                <a16:creationId xmlns:a16="http://schemas.microsoft.com/office/drawing/2014/main" id="{3242B3A3-FDC9-C0FC-5E4F-564467B50590}"/>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1D1A41D-2D66-4855-F5C9-138C2314D12D}"/>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669650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B5F8509-A31B-2FAB-D7A8-C0E35FA7AB7F}"/>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3" name="Alt Bilgi Yer Tutucusu 2">
            <a:extLst>
              <a:ext uri="{FF2B5EF4-FFF2-40B4-BE49-F238E27FC236}">
                <a16:creationId xmlns:a16="http://schemas.microsoft.com/office/drawing/2014/main" id="{3AFC63E5-5FE2-35F4-70B8-E325C90FEB97}"/>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6765FD6-8785-B415-6F97-88FFD586448F}"/>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3129827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F20C67-3C1F-DB75-AF10-4B7D3C475C8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194B4B5-EC37-4E89-B918-9EECC4AA80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024D7EF6-1C25-6D34-E8DA-63D864715B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3298F08-0FE3-A5CB-C6CE-3BD2BEF418F5}"/>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6" name="Alt Bilgi Yer Tutucusu 5">
            <a:extLst>
              <a:ext uri="{FF2B5EF4-FFF2-40B4-BE49-F238E27FC236}">
                <a16:creationId xmlns:a16="http://schemas.microsoft.com/office/drawing/2014/main" id="{B1A6C6BC-60BD-B802-CE7B-354FF0AEBED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E46FA3D-B7D3-AFE9-B309-2A746C991FDE}"/>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2647278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A57367-2CE5-1E1B-0CFF-C186BF5E8C6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0279C0B5-5CD6-133F-7372-317D43CD37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B82A5687-A8B2-C44A-89BD-D73CEA1891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E97568E-4A21-8F44-CA86-52CA2A099580}"/>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6" name="Alt Bilgi Yer Tutucusu 5">
            <a:extLst>
              <a:ext uri="{FF2B5EF4-FFF2-40B4-BE49-F238E27FC236}">
                <a16:creationId xmlns:a16="http://schemas.microsoft.com/office/drawing/2014/main" id="{AA95A957-423D-37CA-AA09-CF90F039264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74DCBAF-3B63-174E-C4D5-F0F6CBABBCAE}"/>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2087636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E59982-323C-83DB-F14D-A04C11FC35C4}"/>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F72673CD-C26F-D26D-B8F0-9073CE004FA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E7381AD-56F9-F6EA-E854-9BAFF28FF658}"/>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5" name="Alt Bilgi Yer Tutucusu 4">
            <a:extLst>
              <a:ext uri="{FF2B5EF4-FFF2-40B4-BE49-F238E27FC236}">
                <a16:creationId xmlns:a16="http://schemas.microsoft.com/office/drawing/2014/main" id="{B7E34F79-AF96-7501-415A-7E1A32A7C08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137B98E-A1D0-F929-5EBE-4EF4AEB96DC5}"/>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312866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8B6BA7D0-26E4-985F-F03D-412F6411C81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ECD89E9E-36E6-CC97-C618-9DC6B49B6CA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9B5B534-7393-3C13-3F44-44C56C396579}"/>
              </a:ext>
            </a:extLst>
          </p:cNvPr>
          <p:cNvSpPr>
            <a:spLocks noGrp="1"/>
          </p:cNvSpPr>
          <p:nvPr>
            <p:ph type="dt" sz="half" idx="10"/>
          </p:nvPr>
        </p:nvSpPr>
        <p:spPr/>
        <p:txBody>
          <a:bodyPr/>
          <a:lstStyle/>
          <a:p>
            <a:fld id="{82E4420E-B2DE-7449-91FA-503BC64116A6}" type="datetimeFigureOut">
              <a:rPr lang="tr-TR" smtClean="0"/>
              <a:t>21.02.2024</a:t>
            </a:fld>
            <a:endParaRPr lang="tr-TR"/>
          </a:p>
        </p:txBody>
      </p:sp>
      <p:sp>
        <p:nvSpPr>
          <p:cNvPr id="5" name="Alt Bilgi Yer Tutucusu 4">
            <a:extLst>
              <a:ext uri="{FF2B5EF4-FFF2-40B4-BE49-F238E27FC236}">
                <a16:creationId xmlns:a16="http://schemas.microsoft.com/office/drawing/2014/main" id="{93D36D3C-3229-D2BA-A1BA-54798C1B68E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A075F9C-EA85-B867-CD20-975F1AFA23CC}"/>
              </a:ext>
            </a:extLst>
          </p:cNvPr>
          <p:cNvSpPr>
            <a:spLocks noGrp="1"/>
          </p:cNvSpPr>
          <p:nvPr>
            <p:ph type="sldNum" sz="quarter" idx="12"/>
          </p:nvPr>
        </p:nvSpPr>
        <p:spPr/>
        <p:txBody>
          <a:bodyPr/>
          <a:lstStyle/>
          <a:p>
            <a:fld id="{2DE80668-1600-9D4E-A1FF-10832B13C96D}" type="slidenum">
              <a:rPr lang="tr-TR" smtClean="0"/>
              <a:t>‹#›</a:t>
            </a:fld>
            <a:endParaRPr lang="tr-TR"/>
          </a:p>
        </p:txBody>
      </p:sp>
    </p:spTree>
    <p:extLst>
      <p:ext uri="{BB962C8B-B14F-4D97-AF65-F5344CB8AC3E}">
        <p14:creationId xmlns:p14="http://schemas.microsoft.com/office/powerpoint/2010/main" val="2659157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DD985CA-8854-F623-6F7E-61D324FB37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5B71633-C679-0ECB-FAF2-83FEBE7054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E8CF72E-38FA-B699-F68C-4EA8D5D5C2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E4420E-B2DE-7449-91FA-503BC64116A6}" type="datetimeFigureOut">
              <a:rPr lang="tr-TR" smtClean="0"/>
              <a:t>21.02.2024</a:t>
            </a:fld>
            <a:endParaRPr lang="tr-TR"/>
          </a:p>
        </p:txBody>
      </p:sp>
      <p:sp>
        <p:nvSpPr>
          <p:cNvPr id="5" name="Alt Bilgi Yer Tutucusu 4">
            <a:extLst>
              <a:ext uri="{FF2B5EF4-FFF2-40B4-BE49-F238E27FC236}">
                <a16:creationId xmlns:a16="http://schemas.microsoft.com/office/drawing/2014/main" id="{E592535F-ECDF-9BD7-FFE1-A69B111F37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2F27F185-47B5-ACAB-6C05-20FC04ABF9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E80668-1600-9D4E-A1FF-10832B13C96D}" type="slidenum">
              <a:rPr lang="tr-TR" smtClean="0"/>
              <a:t>‹#›</a:t>
            </a:fld>
            <a:endParaRPr lang="tr-TR"/>
          </a:p>
        </p:txBody>
      </p:sp>
    </p:spTree>
    <p:extLst>
      <p:ext uri="{BB962C8B-B14F-4D97-AF65-F5344CB8AC3E}">
        <p14:creationId xmlns:p14="http://schemas.microsoft.com/office/powerpoint/2010/main" val="3460782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byjus.com/free-ias-prep/north-atlantic-treaty-organization-nato/" TargetMode="External"/><Relationship Id="rId2" Type="http://schemas.openxmlformats.org/officeDocument/2006/relationships/hyperlink" Target="https://byjus.com/free-ias-prep/roman-empire/"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I8KSAtos-dk" TargetMode="External"/><Relationship Id="rId2" Type="http://schemas.openxmlformats.org/officeDocument/2006/relationships/hyperlink" Target="https://en.wikipedia.org/wiki/God_Save_the_King#cite_note-royal_family-1" TargetMode="External"/><Relationship Id="rId1" Type="http://schemas.openxmlformats.org/officeDocument/2006/relationships/slideLayout" Target="../slideLayouts/slideLayout2.xml"/><Relationship Id="rId5" Type="http://schemas.openxmlformats.org/officeDocument/2006/relationships/hyperlink" Target="https://www.youtube.com/watch?v=0a5KcGHwnzA" TargetMode="Externa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4" name="Rectangle 2063">
            <a:extLst>
              <a:ext uri="{FF2B5EF4-FFF2-40B4-BE49-F238E27FC236}">
                <a16:creationId xmlns:a16="http://schemas.microsoft.com/office/drawing/2014/main" id="{A9607B8D-5A6C-4ECB-9047-3836C51C14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6" name="Rectangle 2065">
            <a:extLst>
              <a:ext uri="{FF2B5EF4-FFF2-40B4-BE49-F238E27FC236}">
                <a16:creationId xmlns:a16="http://schemas.microsoft.com/office/drawing/2014/main" id="{CA84D6C4-24A3-44DC-9607-566CF5A2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70"/>
            <a:ext cx="6096000" cy="685643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8" name="Rectangle 2067">
            <a:extLst>
              <a:ext uri="{FF2B5EF4-FFF2-40B4-BE49-F238E27FC236}">
                <a16:creationId xmlns:a16="http://schemas.microsoft.com/office/drawing/2014/main" id="{72F7300B-53A6-4A16-AA84-78597664F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5229" y="685800"/>
            <a:ext cx="4743071"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958158A-CFE8-26BF-1785-7EFE28DAD734}"/>
              </a:ext>
            </a:extLst>
          </p:cNvPr>
          <p:cNvSpPr>
            <a:spLocks noGrp="1"/>
          </p:cNvSpPr>
          <p:nvPr>
            <p:ph type="title"/>
          </p:nvPr>
        </p:nvSpPr>
        <p:spPr>
          <a:xfrm>
            <a:off x="1135118" y="1259958"/>
            <a:ext cx="3689130" cy="2565808"/>
          </a:xfrm>
        </p:spPr>
        <p:txBody>
          <a:bodyPr vert="horz" lIns="91440" tIns="45720" rIns="91440" bIns="45720" rtlCol="0" anchor="b">
            <a:normAutofit/>
          </a:bodyPr>
          <a:lstStyle/>
          <a:p>
            <a:pPr algn="ctr"/>
            <a:r>
              <a:rPr lang="en-US" sz="3200" b="1" dirty="0">
                <a:solidFill>
                  <a:schemeClr val="tx1">
                    <a:lumMod val="65000"/>
                    <a:lumOff val="35000"/>
                  </a:schemeClr>
                </a:solidFill>
              </a:rPr>
              <a:t>ELIT214</a:t>
            </a:r>
            <a:br>
              <a:rPr lang="en-US" sz="3200" b="1" dirty="0">
                <a:solidFill>
                  <a:schemeClr val="tx1">
                    <a:lumMod val="65000"/>
                    <a:lumOff val="35000"/>
                  </a:schemeClr>
                </a:solidFill>
              </a:rPr>
            </a:br>
            <a:r>
              <a:rPr lang="en-US" sz="3200" b="1" dirty="0">
                <a:solidFill>
                  <a:schemeClr val="tx1">
                    <a:lumMod val="65000"/>
                    <a:lumOff val="35000"/>
                  </a:schemeClr>
                </a:solidFill>
              </a:rPr>
              <a:t>BRITISH CULTURAL HISTORY</a:t>
            </a:r>
            <a:br>
              <a:rPr lang="en-US" sz="3200" b="1" dirty="0">
                <a:solidFill>
                  <a:schemeClr val="tx1">
                    <a:lumMod val="65000"/>
                    <a:lumOff val="35000"/>
                  </a:schemeClr>
                </a:solidFill>
              </a:rPr>
            </a:br>
            <a:r>
              <a:rPr lang="en-US" sz="3200" b="1" dirty="0">
                <a:solidFill>
                  <a:schemeClr val="tx1">
                    <a:lumMod val="65000"/>
                    <a:lumOff val="35000"/>
                  </a:schemeClr>
                </a:solidFill>
              </a:rPr>
              <a:t>Week-1</a:t>
            </a:r>
          </a:p>
        </p:txBody>
      </p:sp>
      <p:pic>
        <p:nvPicPr>
          <p:cNvPr id="2050" name="Picture 2" descr="Wisdom Learning Great Britain Map - UK British Isles ...">
            <a:extLst>
              <a:ext uri="{FF2B5EF4-FFF2-40B4-BE49-F238E27FC236}">
                <a16:creationId xmlns:a16="http://schemas.microsoft.com/office/drawing/2014/main" id="{9055D393-7889-0BA6-2490-3ACCCA44097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7915" r="-2" b="2452"/>
          <a:stretch/>
        </p:blipFill>
        <p:spPr bwMode="auto">
          <a:xfrm>
            <a:off x="6572250" y="537230"/>
            <a:ext cx="5619750" cy="6320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753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6" name="Rectangle 411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8" name="Rectangle 411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20" name="Rectangle 411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2" name="Rectangle 412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24" name="Freeform: Shape 412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Başlık 1">
            <a:extLst>
              <a:ext uri="{FF2B5EF4-FFF2-40B4-BE49-F238E27FC236}">
                <a16:creationId xmlns:a16="http://schemas.microsoft.com/office/drawing/2014/main" id="{5FEB2DA4-824F-062E-9342-BDCF5E8D6157}"/>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The Union Jack</a:t>
            </a:r>
          </a:p>
        </p:txBody>
      </p:sp>
      <p:pic>
        <p:nvPicPr>
          <p:cNvPr id="4098" name="Picture 2" descr="Union Jack or Union Flag.">
            <a:extLst>
              <a:ext uri="{FF2B5EF4-FFF2-40B4-BE49-F238E27FC236}">
                <a16:creationId xmlns:a16="http://schemas.microsoft.com/office/drawing/2014/main" id="{46F8A115-0072-9ED6-DA13-499E6DBFCD0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42" r="4395" b="1"/>
          <a:stretch/>
        </p:blipFill>
        <p:spPr bwMode="auto">
          <a:xfrm>
            <a:off x="4502428" y="1208221"/>
            <a:ext cx="7225748" cy="4441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139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53" name="Flowchart: Document 515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4C6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3DAEBDE-82B0-0B32-5EAA-61A72883423C}"/>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dirty="0">
                <a:solidFill>
                  <a:srgbClr val="FFFFFF"/>
                </a:solidFill>
                <a:latin typeface="+mj-lt"/>
                <a:ea typeface="+mj-ea"/>
                <a:cs typeface="+mj-cs"/>
              </a:rPr>
              <a:t>Scotland</a:t>
            </a:r>
            <a:br>
              <a:rPr lang="en-US" sz="3200" kern="1200" dirty="0">
                <a:solidFill>
                  <a:srgbClr val="FFFFFF"/>
                </a:solidFill>
                <a:latin typeface="+mj-lt"/>
                <a:ea typeface="+mj-ea"/>
                <a:cs typeface="+mj-cs"/>
              </a:rPr>
            </a:br>
            <a:r>
              <a:rPr lang="en-US" sz="3200" kern="1200" dirty="0">
                <a:solidFill>
                  <a:srgbClr val="FFFFFF"/>
                </a:solidFill>
                <a:latin typeface="+mj-lt"/>
                <a:ea typeface="+mj-ea"/>
                <a:cs typeface="+mj-cs"/>
              </a:rPr>
              <a:t>Saltire</a:t>
            </a:r>
            <a:br>
              <a:rPr lang="en-US" sz="3200" kern="1200" dirty="0">
                <a:solidFill>
                  <a:srgbClr val="FFFFFF"/>
                </a:solidFill>
                <a:latin typeface="+mj-lt"/>
                <a:ea typeface="+mj-ea"/>
                <a:cs typeface="+mj-cs"/>
              </a:rPr>
            </a:br>
            <a:r>
              <a:rPr lang="en-US" sz="3200" kern="1200" dirty="0">
                <a:solidFill>
                  <a:srgbClr val="FFFFFF"/>
                </a:solidFill>
                <a:latin typeface="+mj-lt"/>
                <a:ea typeface="+mj-ea"/>
                <a:cs typeface="+mj-cs"/>
              </a:rPr>
              <a:t>St. Andrew’s Cross</a:t>
            </a:r>
          </a:p>
        </p:txBody>
      </p:sp>
      <p:pic>
        <p:nvPicPr>
          <p:cNvPr id="5122" name="Picture 2" descr="The Flag of Scotland.">
            <a:extLst>
              <a:ext uri="{FF2B5EF4-FFF2-40B4-BE49-F238E27FC236}">
                <a16:creationId xmlns:a16="http://schemas.microsoft.com/office/drawing/2014/main" id="{29E59D2E-5328-C812-E2DD-90BCA6B11EC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207933" y="1225227"/>
            <a:ext cx="7347537" cy="4408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840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9" name="Rectangle 7188">
            <a:extLst>
              <a:ext uri="{FF2B5EF4-FFF2-40B4-BE49-F238E27FC236}">
                <a16:creationId xmlns:a16="http://schemas.microsoft.com/office/drawing/2014/main" id="{E18F6E8B-15ED-43C7-94BA-91549A651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8298656-4474-2EA1-FAB4-C8A9114D4DCB}"/>
              </a:ext>
            </a:extLst>
          </p:cNvPr>
          <p:cNvSpPr>
            <a:spLocks noGrp="1"/>
          </p:cNvSpPr>
          <p:nvPr>
            <p:ph type="title"/>
          </p:nvPr>
        </p:nvSpPr>
        <p:spPr>
          <a:xfrm>
            <a:off x="1113810" y="3023754"/>
            <a:ext cx="4900144" cy="2736965"/>
          </a:xfrm>
        </p:spPr>
        <p:txBody>
          <a:bodyPr vert="horz" lIns="91440" tIns="45720" rIns="91440" bIns="45720" rtlCol="0" anchor="t">
            <a:normAutofit/>
          </a:bodyPr>
          <a:lstStyle/>
          <a:p>
            <a:r>
              <a:rPr lang="en-US" sz="5400"/>
              <a:t>Northern Ireland</a:t>
            </a:r>
            <a:br>
              <a:rPr lang="en-US" sz="5400"/>
            </a:br>
            <a:r>
              <a:rPr lang="en-US" sz="5400"/>
              <a:t>Cross of St. Patrick</a:t>
            </a:r>
          </a:p>
        </p:txBody>
      </p:sp>
      <p:grpSp>
        <p:nvGrpSpPr>
          <p:cNvPr id="7191" name="Group 719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48031"/>
            <a:ext cx="731521" cy="673460"/>
            <a:chOff x="3940602" y="308034"/>
            <a:chExt cx="2116791" cy="3428999"/>
          </a:xfrm>
          <a:solidFill>
            <a:schemeClr val="accent4"/>
          </a:solidFill>
        </p:grpSpPr>
        <p:sp>
          <p:nvSpPr>
            <p:cNvPr id="7192" name="Rectangle 719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3" name="Rectangle 719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4" name="Rectangle 719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96" name="Rectangle 719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8" name="Rectangle 7197">
            <a:extLst>
              <a:ext uri="{FF2B5EF4-FFF2-40B4-BE49-F238E27FC236}">
                <a16:creationId xmlns:a16="http://schemas.microsoft.com/office/drawing/2014/main" id="{B089A89A-1E9C-4761-9DFF-53C275FB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257770"/>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The Saint Patrick's Saltire or Saint Patrick's Cross.">
            <a:extLst>
              <a:ext uri="{FF2B5EF4-FFF2-40B4-BE49-F238E27FC236}">
                <a16:creationId xmlns:a16="http://schemas.microsoft.com/office/drawing/2014/main" id="{A441681D-6E29-5B63-E7A4-1AE88F385F5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49914" y="471748"/>
            <a:ext cx="4253345" cy="2552007"/>
          </a:xfrm>
          <a:prstGeom prst="rect">
            <a:avLst/>
          </a:prstGeom>
          <a:noFill/>
          <a:extLst>
            <a:ext uri="{909E8E84-426E-40DD-AFC4-6F175D3DCCD1}">
              <a14:hiddenFill xmlns:a14="http://schemas.microsoft.com/office/drawing/2010/main">
                <a:solidFill>
                  <a:srgbClr val="FFFFFF"/>
                </a:solidFill>
              </a14:hiddenFill>
            </a:ext>
          </a:extLst>
        </p:spPr>
      </p:pic>
      <p:sp>
        <p:nvSpPr>
          <p:cNvPr id="7200" name="Rectangle 719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3462252"/>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çerik Yer Tutucusu 4">
            <a:extLst>
              <a:ext uri="{FF2B5EF4-FFF2-40B4-BE49-F238E27FC236}">
                <a16:creationId xmlns:a16="http://schemas.microsoft.com/office/drawing/2014/main" id="{E2BD4454-113B-4460-76CF-AED4655F1B95}"/>
              </a:ext>
            </a:extLst>
          </p:cNvPr>
          <p:cNvSpPr>
            <a:spLocks noGrp="1"/>
          </p:cNvSpPr>
          <p:nvPr>
            <p:ph idx="1"/>
          </p:nvPr>
        </p:nvSpPr>
        <p:spPr/>
        <p:txBody>
          <a:bodyPr/>
          <a:lstStyle/>
          <a:p>
            <a:endParaRPr lang="tr-TR" dirty="0"/>
          </a:p>
        </p:txBody>
      </p:sp>
    </p:spTree>
    <p:extLst>
      <p:ext uri="{BB962C8B-B14F-4D97-AF65-F5344CB8AC3E}">
        <p14:creationId xmlns:p14="http://schemas.microsoft.com/office/powerpoint/2010/main" val="2997576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E3ECE7D-88DE-3CF6-4B84-F80EE1E4976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England</a:t>
            </a:r>
            <a:br>
              <a:rPr lang="en-US" sz="3600" kern="1200" dirty="0">
                <a:solidFill>
                  <a:srgbClr val="FFFFFF"/>
                </a:solidFill>
                <a:latin typeface="+mj-lt"/>
                <a:ea typeface="+mj-ea"/>
                <a:cs typeface="+mj-cs"/>
              </a:rPr>
            </a:br>
            <a:r>
              <a:rPr lang="en-US" sz="3600" kern="1200" dirty="0">
                <a:solidFill>
                  <a:srgbClr val="FFFFFF"/>
                </a:solidFill>
                <a:latin typeface="+mj-lt"/>
                <a:ea typeface="+mj-ea"/>
                <a:cs typeface="+mj-cs"/>
              </a:rPr>
              <a:t>Cross of </a:t>
            </a:r>
            <a:r>
              <a:rPr lang="en-US" sz="3600" kern="1200" dirty="0" err="1">
                <a:solidFill>
                  <a:srgbClr val="FFFFFF"/>
                </a:solidFill>
                <a:latin typeface="+mj-lt"/>
                <a:ea typeface="+mj-ea"/>
                <a:cs typeface="+mj-cs"/>
              </a:rPr>
              <a:t>St.George</a:t>
            </a:r>
            <a:endParaRPr lang="en-US" sz="3600" kern="1200" dirty="0">
              <a:solidFill>
                <a:srgbClr val="FFFFFF"/>
              </a:solidFill>
              <a:latin typeface="+mj-lt"/>
              <a:ea typeface="+mj-ea"/>
              <a:cs typeface="+mj-cs"/>
            </a:endParaRPr>
          </a:p>
        </p:txBody>
      </p:sp>
      <p:pic>
        <p:nvPicPr>
          <p:cNvPr id="8194" name="Picture 2" descr="Saint George's Cross.">
            <a:extLst>
              <a:ext uri="{FF2B5EF4-FFF2-40B4-BE49-F238E27FC236}">
                <a16:creationId xmlns:a16="http://schemas.microsoft.com/office/drawing/2014/main" id="{0EEEC676-2D0E-CAB5-8F2C-C7BA27D9D62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777316" y="1396862"/>
            <a:ext cx="6780700" cy="4061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08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ACC8AD1-2BCE-4A54-48F0-2E1D8F16E35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Wales</a:t>
            </a:r>
            <a:br>
              <a:rPr lang="en-US" sz="3600" kern="1200" dirty="0">
                <a:solidFill>
                  <a:srgbClr val="FFFFFF"/>
                </a:solidFill>
                <a:latin typeface="+mj-lt"/>
                <a:ea typeface="+mj-ea"/>
                <a:cs typeface="+mj-cs"/>
              </a:rPr>
            </a:br>
            <a:r>
              <a:rPr lang="en-US" sz="3600" kern="1200" dirty="0">
                <a:solidFill>
                  <a:srgbClr val="FFFFFF"/>
                </a:solidFill>
                <a:latin typeface="+mj-lt"/>
                <a:ea typeface="+mj-ea"/>
                <a:cs typeface="+mj-cs"/>
              </a:rPr>
              <a:t>(Welsh Dragon)</a:t>
            </a:r>
          </a:p>
        </p:txBody>
      </p:sp>
      <p:pic>
        <p:nvPicPr>
          <p:cNvPr id="4" name="Content Placeholder 2" descr="The flag of Wales - the Welsh Dragon.">
            <a:extLst>
              <a:ext uri="{FF2B5EF4-FFF2-40B4-BE49-F238E27FC236}">
                <a16:creationId xmlns:a16="http://schemas.microsoft.com/office/drawing/2014/main" id="{642528E2-D81E-2826-3EA7-F0EFCDC348E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638" r="6372" b="2"/>
          <a:stretch/>
        </p:blipFill>
        <p:spPr bwMode="auto">
          <a:xfrm>
            <a:off x="4777316" y="1141996"/>
            <a:ext cx="6780700" cy="4571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504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34" name="Rectangle 9233">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6" name="Rectangle 9235">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D3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British Culture - Background&#10;&#10;The British (UK) flag – sometimes called the Union Jack - is&#10;  made up from three other flags&#10;&#10;&#10;&#10;&#10;                      上海汽车集团股份有限公司乘用车公司&#10;                      SAIC Motor Passenger Vehicle Co.         6&#10; ">
            <a:extLst>
              <a:ext uri="{FF2B5EF4-FFF2-40B4-BE49-F238E27FC236}">
                <a16:creationId xmlns:a16="http://schemas.microsoft.com/office/drawing/2014/main" id="{8B772107-85C9-C9F4-66F7-D745D0C66AB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843213" y="510011"/>
            <a:ext cx="8266163" cy="5837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905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1" name="Freeform: Shape 308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3" name="Rectangle 308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Freeform: Shape 308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89" name="Isosceles Triangle 308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United Kingdom Map for kids (free printable), Facts and Activities">
            <a:extLst>
              <a:ext uri="{FF2B5EF4-FFF2-40B4-BE49-F238E27FC236}">
                <a16:creationId xmlns:a16="http://schemas.microsoft.com/office/drawing/2014/main" id="{6C2DE8A8-2FE9-4BBE-13EA-91104E629E9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750015" y="643467"/>
            <a:ext cx="6691969"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091" name="Isosceles Triangle 309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8683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18CBA5-046D-F5EF-A380-416C384B489C}"/>
              </a:ext>
            </a:extLst>
          </p:cNvPr>
          <p:cNvSpPr>
            <a:spLocks noGrp="1"/>
          </p:cNvSpPr>
          <p:nvPr>
            <p:ph type="ctrTitle"/>
          </p:nvPr>
        </p:nvSpPr>
        <p:spPr/>
        <p:txBody>
          <a:bodyPr/>
          <a:lstStyle/>
          <a:p>
            <a:endParaRPr lang="tr-TR" dirty="0"/>
          </a:p>
        </p:txBody>
      </p:sp>
      <p:sp>
        <p:nvSpPr>
          <p:cNvPr id="3" name="Alt Başlık 2">
            <a:extLst>
              <a:ext uri="{FF2B5EF4-FFF2-40B4-BE49-F238E27FC236}">
                <a16:creationId xmlns:a16="http://schemas.microsoft.com/office/drawing/2014/main" id="{FD0F6C08-44B2-669F-8DEA-BFB81C6AFD5F}"/>
              </a:ext>
            </a:extLst>
          </p:cNvPr>
          <p:cNvSpPr>
            <a:spLocks noGrp="1"/>
          </p:cNvSpPr>
          <p:nvPr>
            <p:ph type="subTitle" idx="1"/>
          </p:nvPr>
        </p:nvSpPr>
        <p:spPr/>
        <p:txBody>
          <a:bodyPr/>
          <a:lstStyle/>
          <a:p>
            <a:endParaRPr lang="tr-TR"/>
          </a:p>
        </p:txBody>
      </p:sp>
      <p:graphicFrame>
        <p:nvGraphicFramePr>
          <p:cNvPr id="4" name="Tablo 3">
            <a:extLst>
              <a:ext uri="{FF2B5EF4-FFF2-40B4-BE49-F238E27FC236}">
                <a16:creationId xmlns:a16="http://schemas.microsoft.com/office/drawing/2014/main" id="{DDED29EC-D199-BAA3-CEE0-448D0B2C6605}"/>
              </a:ext>
            </a:extLst>
          </p:cNvPr>
          <p:cNvGraphicFramePr>
            <a:graphicFrameLocks noGrp="1"/>
          </p:cNvGraphicFramePr>
          <p:nvPr>
            <p:extLst>
              <p:ext uri="{D42A27DB-BD31-4B8C-83A1-F6EECF244321}">
                <p14:modId xmlns:p14="http://schemas.microsoft.com/office/powerpoint/2010/main" val="1772452426"/>
              </p:ext>
            </p:extLst>
          </p:nvPr>
        </p:nvGraphicFramePr>
        <p:xfrm>
          <a:off x="925286" y="380999"/>
          <a:ext cx="10347551" cy="6189736"/>
        </p:xfrm>
        <a:graphic>
          <a:graphicData uri="http://schemas.openxmlformats.org/drawingml/2006/table">
            <a:tbl>
              <a:tblPr/>
              <a:tblGrid>
                <a:gridCol w="2997377">
                  <a:extLst>
                    <a:ext uri="{9D8B030D-6E8A-4147-A177-3AD203B41FA5}">
                      <a16:colId xmlns:a16="http://schemas.microsoft.com/office/drawing/2014/main" val="3409792963"/>
                    </a:ext>
                  </a:extLst>
                </a:gridCol>
                <a:gridCol w="3675087">
                  <a:extLst>
                    <a:ext uri="{9D8B030D-6E8A-4147-A177-3AD203B41FA5}">
                      <a16:colId xmlns:a16="http://schemas.microsoft.com/office/drawing/2014/main" val="2682270646"/>
                    </a:ext>
                  </a:extLst>
                </a:gridCol>
                <a:gridCol w="3675087">
                  <a:extLst>
                    <a:ext uri="{9D8B030D-6E8A-4147-A177-3AD203B41FA5}">
                      <a16:colId xmlns:a16="http://schemas.microsoft.com/office/drawing/2014/main" val="670020957"/>
                    </a:ext>
                  </a:extLst>
                </a:gridCol>
              </a:tblGrid>
              <a:tr h="225686">
                <a:tc>
                  <a:txBody>
                    <a:bodyPr/>
                    <a:lstStyle/>
                    <a:p>
                      <a:pPr fontAlgn="t"/>
                      <a:r>
                        <a:rPr lang="tr-TR" sz="600" b="1">
                          <a:effectLst/>
                        </a:rPr>
                        <a:t>United Kingdom</a:t>
                      </a:r>
                      <a:endParaRPr lang="tr-TR" sz="60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tc>
                  <a:txBody>
                    <a:bodyPr/>
                    <a:lstStyle/>
                    <a:p>
                      <a:pPr fontAlgn="t"/>
                      <a:r>
                        <a:rPr lang="tr-TR" sz="600" b="1">
                          <a:effectLst/>
                        </a:rPr>
                        <a:t>Great Britain</a:t>
                      </a:r>
                      <a:endParaRPr lang="tr-TR" sz="60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tc>
                  <a:txBody>
                    <a:bodyPr/>
                    <a:lstStyle/>
                    <a:p>
                      <a:pPr fontAlgn="t"/>
                      <a:r>
                        <a:rPr lang="tr-TR" sz="600" b="1" dirty="0" err="1">
                          <a:effectLst/>
                        </a:rPr>
                        <a:t>England</a:t>
                      </a:r>
                      <a:endParaRPr lang="tr-TR" sz="600" dirty="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val="3662452802"/>
                  </a:ext>
                </a:extLst>
              </a:tr>
              <a:tr h="1113687">
                <a:tc>
                  <a:txBody>
                    <a:bodyPr/>
                    <a:lstStyle/>
                    <a:p>
                      <a:pPr fontAlgn="t"/>
                      <a:r>
                        <a:rPr lang="tr-TR" sz="1400" b="0" dirty="0" err="1">
                          <a:effectLst/>
                        </a:rPr>
                        <a:t>The</a:t>
                      </a:r>
                      <a:r>
                        <a:rPr lang="tr-TR" sz="1400" b="0" dirty="0">
                          <a:effectLst/>
                        </a:rPr>
                        <a:t> United </a:t>
                      </a:r>
                      <a:r>
                        <a:rPr lang="tr-TR" sz="1400" b="0" dirty="0" err="1">
                          <a:effectLst/>
                        </a:rPr>
                        <a:t>Kingdom</a:t>
                      </a:r>
                      <a:r>
                        <a:rPr lang="tr-TR" sz="1400" b="0" dirty="0">
                          <a:effectLst/>
                        </a:rPr>
                        <a:t> is a </a:t>
                      </a:r>
                      <a:r>
                        <a:rPr lang="tr-TR" sz="1400" b="0" dirty="0" err="1">
                          <a:effectLst/>
                        </a:rPr>
                        <a:t>polity</a:t>
                      </a:r>
                      <a:r>
                        <a:rPr lang="tr-TR" sz="1400" b="0" dirty="0">
                          <a:effectLst/>
                        </a:rPr>
                        <a:t> </a:t>
                      </a:r>
                      <a:r>
                        <a:rPr lang="tr-TR" sz="1400" b="0" dirty="0" err="1">
                          <a:effectLst/>
                        </a:rPr>
                        <a:t>that</a:t>
                      </a:r>
                      <a:r>
                        <a:rPr lang="tr-TR" sz="1400" b="0" dirty="0">
                          <a:effectLst/>
                        </a:rPr>
                        <a:t> </a:t>
                      </a:r>
                      <a:r>
                        <a:rPr lang="tr-TR" sz="1400" b="0" dirty="0" err="1">
                          <a:effectLst/>
                        </a:rPr>
                        <a:t>encompasses</a:t>
                      </a:r>
                      <a:r>
                        <a:rPr lang="tr-TR" sz="1400" b="0" dirty="0">
                          <a:effectLst/>
                        </a:rPr>
                        <a:t> </a:t>
                      </a:r>
                      <a:r>
                        <a:rPr lang="tr-TR" sz="1400" b="0" dirty="0" err="1">
                          <a:effectLst/>
                        </a:rPr>
                        <a:t>the</a:t>
                      </a:r>
                      <a:r>
                        <a:rPr lang="tr-TR" sz="1400" b="0" dirty="0">
                          <a:effectLst/>
                        </a:rPr>
                        <a:t> </a:t>
                      </a:r>
                      <a:r>
                        <a:rPr lang="tr-TR" sz="1400" b="0" dirty="0" err="1">
                          <a:effectLst/>
                        </a:rPr>
                        <a:t>entire</a:t>
                      </a:r>
                      <a:r>
                        <a:rPr lang="tr-TR" sz="1400" b="0" dirty="0">
                          <a:effectLst/>
                        </a:rPr>
                        <a:t> </a:t>
                      </a:r>
                      <a:r>
                        <a:rPr lang="tr-TR" sz="1400" b="0" dirty="0" err="1">
                          <a:effectLst/>
                        </a:rPr>
                        <a:t>region</a:t>
                      </a:r>
                      <a:r>
                        <a:rPr lang="tr-TR" sz="1400" b="0" dirty="0">
                          <a:effectLst/>
                        </a:rPr>
                        <a:t> of </a:t>
                      </a:r>
                      <a:r>
                        <a:rPr lang="tr-TR" sz="1400" b="0" dirty="0" err="1">
                          <a:effectLst/>
                        </a:rPr>
                        <a:t>the</a:t>
                      </a:r>
                      <a:r>
                        <a:rPr lang="tr-TR" sz="1400" b="0" dirty="0">
                          <a:effectLst/>
                        </a:rPr>
                        <a:t> British </a:t>
                      </a:r>
                      <a:r>
                        <a:rPr lang="tr-TR" sz="1400" b="0" dirty="0" err="1">
                          <a:effectLst/>
                        </a:rPr>
                        <a:t>Isles</a:t>
                      </a:r>
                      <a:r>
                        <a:rPr lang="tr-TR" sz="1400" b="0" dirty="0">
                          <a:effectLst/>
                        </a:rPr>
                        <a:t> </a:t>
                      </a:r>
                      <a:r>
                        <a:rPr lang="tr-TR" sz="1400" b="0" dirty="0" err="1">
                          <a:effectLst/>
                        </a:rPr>
                        <a:t>with</a:t>
                      </a:r>
                      <a:r>
                        <a:rPr lang="tr-TR" sz="1400" b="0" dirty="0">
                          <a:effectLst/>
                        </a:rPr>
                        <a:t> </a:t>
                      </a:r>
                      <a:r>
                        <a:rPr lang="tr-TR" sz="1400" b="0" dirty="0" err="1">
                          <a:effectLst/>
                        </a:rPr>
                        <a:t>the</a:t>
                      </a:r>
                      <a:r>
                        <a:rPr lang="tr-TR" sz="1400" b="0" dirty="0">
                          <a:effectLst/>
                        </a:rPr>
                        <a:t> </a:t>
                      </a:r>
                      <a:r>
                        <a:rPr lang="tr-TR" sz="1400" b="0" dirty="0" err="1">
                          <a:effectLst/>
                        </a:rPr>
                        <a:t>exception</a:t>
                      </a:r>
                      <a:r>
                        <a:rPr lang="tr-TR" sz="1400" b="0" dirty="0">
                          <a:effectLst/>
                        </a:rPr>
                        <a:t> of </a:t>
                      </a:r>
                      <a:r>
                        <a:rPr lang="tr-TR" sz="1400" b="0" dirty="0" err="1">
                          <a:effectLst/>
                        </a:rPr>
                        <a:t>the</a:t>
                      </a:r>
                      <a:r>
                        <a:rPr lang="tr-TR" sz="1400" b="0" dirty="0">
                          <a:effectLst/>
                        </a:rPr>
                        <a:t> </a:t>
                      </a:r>
                      <a:r>
                        <a:rPr lang="tr-TR" sz="1400" b="0" dirty="0" err="1">
                          <a:effectLst/>
                        </a:rPr>
                        <a:t>Republic</a:t>
                      </a:r>
                      <a:r>
                        <a:rPr lang="tr-TR" sz="1400" b="0" dirty="0">
                          <a:effectLst/>
                        </a:rPr>
                        <a:t> of </a:t>
                      </a:r>
                      <a:r>
                        <a:rPr lang="tr-TR" sz="1400" b="0" dirty="0" err="1">
                          <a:effectLst/>
                        </a:rPr>
                        <a:t>Ireland</a:t>
                      </a:r>
                      <a:endParaRPr lang="tr-TR" sz="1400" dirty="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tc>
                  <a:txBody>
                    <a:bodyPr/>
                    <a:lstStyle/>
                    <a:p>
                      <a:pPr fontAlgn="t"/>
                      <a:r>
                        <a:rPr lang="tr-TR" sz="1400" b="0">
                          <a:effectLst/>
                        </a:rPr>
                        <a:t>The term ‘Great Britain’ is often used to include England, Scotland Wales and its adjoining islands</a:t>
                      </a:r>
                      <a:endParaRPr lang="tr-TR" sz="140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tc>
                  <a:txBody>
                    <a:bodyPr/>
                    <a:lstStyle/>
                    <a:p>
                      <a:pPr fontAlgn="t"/>
                      <a:r>
                        <a:rPr lang="tr-TR" sz="1400" b="0">
                          <a:effectLst/>
                        </a:rPr>
                        <a:t>England is one of the countries that is located in the southernmost part of the British Isle</a:t>
                      </a:r>
                      <a:endParaRPr lang="tr-TR" sz="140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val="3981767148"/>
                  </a:ext>
                </a:extLst>
              </a:tr>
              <a:tr h="1702905">
                <a:tc>
                  <a:txBody>
                    <a:bodyPr/>
                    <a:lstStyle/>
                    <a:p>
                      <a:pPr fontAlgn="t"/>
                      <a:r>
                        <a:rPr lang="tr-TR" sz="1400" b="0" dirty="0" err="1">
                          <a:effectLst/>
                        </a:rPr>
                        <a:t>The</a:t>
                      </a:r>
                      <a:r>
                        <a:rPr lang="tr-TR" sz="1400" b="0" dirty="0">
                          <a:effectLst/>
                        </a:rPr>
                        <a:t> </a:t>
                      </a:r>
                      <a:r>
                        <a:rPr lang="tr-TR" sz="1400" b="0" dirty="0" err="1">
                          <a:effectLst/>
                        </a:rPr>
                        <a:t>term</a:t>
                      </a:r>
                      <a:r>
                        <a:rPr lang="tr-TR" sz="1400" b="0" dirty="0">
                          <a:effectLst/>
                        </a:rPr>
                        <a:t> “United </a:t>
                      </a:r>
                      <a:r>
                        <a:rPr lang="tr-TR" sz="1400" b="0" dirty="0" err="1">
                          <a:effectLst/>
                        </a:rPr>
                        <a:t>Kingdom</a:t>
                      </a:r>
                      <a:r>
                        <a:rPr lang="tr-TR" sz="1400" b="0" dirty="0">
                          <a:effectLst/>
                        </a:rPr>
                        <a:t>” has </a:t>
                      </a:r>
                      <a:r>
                        <a:rPr lang="tr-TR" sz="1400" b="0" dirty="0" err="1">
                          <a:effectLst/>
                        </a:rPr>
                        <a:t>occasionally</a:t>
                      </a:r>
                      <a:r>
                        <a:rPr lang="tr-TR" sz="1400" b="0" dirty="0">
                          <a:effectLst/>
                        </a:rPr>
                        <a:t> </a:t>
                      </a:r>
                      <a:r>
                        <a:rPr lang="tr-TR" sz="1400" b="0" dirty="0" err="1">
                          <a:effectLst/>
                        </a:rPr>
                        <a:t>been</a:t>
                      </a:r>
                      <a:r>
                        <a:rPr lang="tr-TR" sz="1400" b="0" dirty="0">
                          <a:effectLst/>
                        </a:rPr>
                        <a:t> </a:t>
                      </a:r>
                      <a:r>
                        <a:rPr lang="tr-TR" sz="1400" b="0" dirty="0" err="1">
                          <a:effectLst/>
                        </a:rPr>
                        <a:t>used</a:t>
                      </a:r>
                      <a:r>
                        <a:rPr lang="tr-TR" sz="1400" b="0" dirty="0">
                          <a:effectLst/>
                        </a:rPr>
                        <a:t> as a </a:t>
                      </a:r>
                      <a:r>
                        <a:rPr lang="tr-TR" sz="1400" b="0" dirty="0" err="1">
                          <a:effectLst/>
                        </a:rPr>
                        <a:t>description</a:t>
                      </a:r>
                      <a:r>
                        <a:rPr lang="tr-TR" sz="1400" b="0" dirty="0">
                          <a:effectLst/>
                        </a:rPr>
                        <a:t> </a:t>
                      </a:r>
                      <a:r>
                        <a:rPr lang="tr-TR" sz="1400" b="0" dirty="0" err="1">
                          <a:effectLst/>
                        </a:rPr>
                        <a:t>for</a:t>
                      </a:r>
                      <a:r>
                        <a:rPr lang="tr-TR" sz="1400" b="0" dirty="0">
                          <a:effectLst/>
                        </a:rPr>
                        <a:t> </a:t>
                      </a:r>
                      <a:r>
                        <a:rPr lang="tr-TR" sz="1400" b="0" dirty="0" err="1">
                          <a:effectLst/>
                        </a:rPr>
                        <a:t>the</a:t>
                      </a:r>
                      <a:r>
                        <a:rPr lang="tr-TR" sz="1400" b="0" dirty="0">
                          <a:effectLst/>
                        </a:rPr>
                        <a:t> </a:t>
                      </a:r>
                      <a:r>
                        <a:rPr lang="tr-TR" sz="1400" b="0" dirty="0" err="1">
                          <a:effectLst/>
                        </a:rPr>
                        <a:t>former</a:t>
                      </a:r>
                      <a:r>
                        <a:rPr lang="tr-TR" sz="1400" b="0" dirty="0">
                          <a:effectLst/>
                        </a:rPr>
                        <a:t> </a:t>
                      </a:r>
                      <a:r>
                        <a:rPr lang="tr-TR" sz="1400" b="0" dirty="0" err="1">
                          <a:effectLst/>
                        </a:rPr>
                        <a:t>kingdom</a:t>
                      </a:r>
                      <a:r>
                        <a:rPr lang="tr-TR" sz="1400" b="0" dirty="0">
                          <a:effectLst/>
                        </a:rPr>
                        <a:t> of Great Britain </a:t>
                      </a:r>
                      <a:r>
                        <a:rPr lang="tr-TR" sz="1400" b="0" dirty="0" err="1">
                          <a:effectLst/>
                        </a:rPr>
                        <a:t>from</a:t>
                      </a:r>
                      <a:r>
                        <a:rPr lang="tr-TR" sz="1400" b="0" dirty="0">
                          <a:effectLst/>
                        </a:rPr>
                        <a:t> </a:t>
                      </a:r>
                      <a:r>
                        <a:rPr lang="tr-TR" sz="1400" b="0" dirty="0" err="1">
                          <a:effectLst/>
                        </a:rPr>
                        <a:t>the</a:t>
                      </a:r>
                      <a:r>
                        <a:rPr lang="tr-TR" sz="1400" b="0" dirty="0">
                          <a:effectLst/>
                        </a:rPr>
                        <a:t> 17th </a:t>
                      </a:r>
                      <a:r>
                        <a:rPr lang="tr-TR" sz="1400" b="0" dirty="0" err="1">
                          <a:effectLst/>
                        </a:rPr>
                        <a:t>century</a:t>
                      </a:r>
                      <a:r>
                        <a:rPr lang="tr-TR" sz="1400" b="0" dirty="0">
                          <a:effectLst/>
                        </a:rPr>
                        <a:t> </a:t>
                      </a:r>
                      <a:r>
                        <a:rPr lang="tr-TR" sz="1400" b="0" dirty="0" err="1">
                          <a:effectLst/>
                        </a:rPr>
                        <a:t>onwards</a:t>
                      </a:r>
                      <a:endParaRPr lang="tr-TR" sz="1400" dirty="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tc>
                  <a:txBody>
                    <a:bodyPr/>
                    <a:lstStyle/>
                    <a:p>
                      <a:pPr fontAlgn="t"/>
                      <a:r>
                        <a:rPr lang="tr-TR" sz="1400" b="0" dirty="0" err="1">
                          <a:effectLst/>
                        </a:rPr>
                        <a:t>The</a:t>
                      </a:r>
                      <a:r>
                        <a:rPr lang="tr-TR" sz="1400" b="0" dirty="0">
                          <a:effectLst/>
                        </a:rPr>
                        <a:t> </a:t>
                      </a:r>
                      <a:r>
                        <a:rPr lang="tr-TR" sz="1400" b="0" dirty="0" err="1">
                          <a:effectLst/>
                        </a:rPr>
                        <a:t>term</a:t>
                      </a:r>
                      <a:r>
                        <a:rPr lang="tr-TR" sz="1400" b="0" dirty="0">
                          <a:effectLst/>
                        </a:rPr>
                        <a:t> ‘Britain’ is </a:t>
                      </a:r>
                      <a:r>
                        <a:rPr lang="tr-TR" sz="1400" b="0" dirty="0" err="1">
                          <a:effectLst/>
                        </a:rPr>
                        <a:t>derived</a:t>
                      </a:r>
                      <a:r>
                        <a:rPr lang="tr-TR" sz="1400" b="0" dirty="0">
                          <a:effectLst/>
                        </a:rPr>
                        <a:t> </a:t>
                      </a:r>
                      <a:r>
                        <a:rPr lang="tr-TR" sz="1400" b="0" dirty="0" err="1">
                          <a:effectLst/>
                        </a:rPr>
                        <a:t>from</a:t>
                      </a:r>
                      <a:r>
                        <a:rPr lang="tr-TR" sz="1400" b="0" dirty="0">
                          <a:effectLst/>
                        </a:rPr>
                        <a:t> </a:t>
                      </a:r>
                      <a:r>
                        <a:rPr lang="tr-TR" sz="1400" b="0" dirty="0" err="1">
                          <a:effectLst/>
                        </a:rPr>
                        <a:t>the</a:t>
                      </a:r>
                      <a:r>
                        <a:rPr lang="tr-TR" sz="1400" b="0" dirty="0">
                          <a:effectLst/>
                        </a:rPr>
                        <a:t> Roman </a:t>
                      </a:r>
                      <a:r>
                        <a:rPr lang="tr-TR" sz="1400" b="0" dirty="0" err="1">
                          <a:effectLst/>
                        </a:rPr>
                        <a:t>word</a:t>
                      </a:r>
                      <a:r>
                        <a:rPr lang="tr-TR" sz="1400" b="0" dirty="0">
                          <a:effectLst/>
                        </a:rPr>
                        <a:t> ‘</a:t>
                      </a:r>
                      <a:r>
                        <a:rPr lang="tr-TR" sz="1400" b="0" dirty="0" err="1">
                          <a:effectLst/>
                        </a:rPr>
                        <a:t>Britannia</a:t>
                      </a:r>
                      <a:r>
                        <a:rPr lang="tr-TR" sz="1400" b="0" dirty="0">
                          <a:effectLst/>
                        </a:rPr>
                        <a:t>’. </a:t>
                      </a:r>
                      <a:r>
                        <a:rPr lang="tr-TR" sz="1400" b="0" dirty="0" err="1">
                          <a:effectLst/>
                        </a:rPr>
                        <a:t>The</a:t>
                      </a:r>
                      <a:r>
                        <a:rPr lang="tr-TR" sz="1400" b="0" dirty="0">
                          <a:effectLst/>
                        </a:rPr>
                        <a:t> </a:t>
                      </a:r>
                      <a:r>
                        <a:rPr lang="tr-TR" sz="1400" b="0" dirty="0" err="1">
                          <a:effectLst/>
                        </a:rPr>
                        <a:t>word</a:t>
                      </a:r>
                      <a:r>
                        <a:rPr lang="tr-TR" sz="1400" b="0" dirty="0">
                          <a:effectLst/>
                        </a:rPr>
                        <a:t> </a:t>
                      </a:r>
                      <a:r>
                        <a:rPr lang="tr-TR" sz="1400" b="0" dirty="0" err="1">
                          <a:effectLst/>
                        </a:rPr>
                        <a:t>was</a:t>
                      </a:r>
                      <a:r>
                        <a:rPr lang="tr-TR" sz="1400" b="0" dirty="0">
                          <a:effectLst/>
                        </a:rPr>
                        <a:t> </a:t>
                      </a:r>
                      <a:r>
                        <a:rPr lang="tr-TR" sz="1400" b="0" dirty="0" err="1">
                          <a:effectLst/>
                        </a:rPr>
                        <a:t>extensively</a:t>
                      </a:r>
                      <a:r>
                        <a:rPr lang="tr-TR" sz="1400" b="0" dirty="0">
                          <a:effectLst/>
                        </a:rPr>
                        <a:t> </a:t>
                      </a:r>
                      <a:r>
                        <a:rPr lang="tr-TR" sz="1400" b="0" dirty="0" err="1">
                          <a:effectLst/>
                        </a:rPr>
                        <a:t>used</a:t>
                      </a:r>
                      <a:r>
                        <a:rPr lang="tr-TR" sz="1400" b="0" dirty="0">
                          <a:effectLst/>
                        </a:rPr>
                        <a:t> </a:t>
                      </a:r>
                      <a:r>
                        <a:rPr lang="tr-TR" sz="1400" b="0" dirty="0" err="1">
                          <a:effectLst/>
                        </a:rPr>
                        <a:t>by</a:t>
                      </a:r>
                      <a:r>
                        <a:rPr lang="tr-TR" sz="1400" b="0" dirty="0">
                          <a:effectLst/>
                        </a:rPr>
                        <a:t> </a:t>
                      </a:r>
                      <a:r>
                        <a:rPr lang="tr-TR" sz="1400" b="0" dirty="0" err="1">
                          <a:effectLst/>
                        </a:rPr>
                        <a:t>writers</a:t>
                      </a:r>
                      <a:r>
                        <a:rPr lang="tr-TR" sz="1400" b="0" dirty="0">
                          <a:effectLst/>
                        </a:rPr>
                        <a:t> of </a:t>
                      </a:r>
                      <a:r>
                        <a:rPr lang="tr-TR" sz="1400" b="0" dirty="0" err="1">
                          <a:effectLst/>
                        </a:rPr>
                        <a:t>classical</a:t>
                      </a:r>
                      <a:r>
                        <a:rPr lang="tr-TR" sz="1400" b="0" dirty="0">
                          <a:effectLst/>
                        </a:rPr>
                        <a:t> </a:t>
                      </a:r>
                      <a:r>
                        <a:rPr lang="tr-TR" sz="1400" b="0" dirty="0" err="1">
                          <a:effectLst/>
                        </a:rPr>
                        <a:t>antiquity</a:t>
                      </a:r>
                      <a:r>
                        <a:rPr lang="tr-TR" sz="1400" b="0" dirty="0">
                          <a:effectLst/>
                        </a:rPr>
                        <a:t> </a:t>
                      </a:r>
                      <a:r>
                        <a:rPr lang="tr-TR" sz="1400" b="0" dirty="0" err="1">
                          <a:effectLst/>
                        </a:rPr>
                        <a:t>to</a:t>
                      </a:r>
                      <a:r>
                        <a:rPr lang="tr-TR" sz="1400" b="0" dirty="0">
                          <a:effectLst/>
                        </a:rPr>
                        <a:t> </a:t>
                      </a:r>
                      <a:r>
                        <a:rPr lang="tr-TR" sz="1400" b="0" dirty="0" err="1">
                          <a:effectLst/>
                        </a:rPr>
                        <a:t>describe</a:t>
                      </a:r>
                      <a:r>
                        <a:rPr lang="tr-TR" sz="1400" b="0" dirty="0">
                          <a:effectLst/>
                        </a:rPr>
                        <a:t> </a:t>
                      </a:r>
                      <a:r>
                        <a:rPr lang="tr-TR" sz="1400" b="0" dirty="0" err="1">
                          <a:effectLst/>
                        </a:rPr>
                        <a:t>the</a:t>
                      </a:r>
                      <a:r>
                        <a:rPr lang="tr-TR" sz="1400" b="0" dirty="0">
                          <a:effectLst/>
                        </a:rPr>
                        <a:t> British </a:t>
                      </a:r>
                      <a:r>
                        <a:rPr lang="tr-TR" sz="1400" b="0" dirty="0" err="1">
                          <a:effectLst/>
                        </a:rPr>
                        <a:t>Isles</a:t>
                      </a:r>
                      <a:r>
                        <a:rPr lang="tr-TR" sz="1400" b="0" dirty="0">
                          <a:effectLst/>
                        </a:rPr>
                        <a:t> </a:t>
                      </a:r>
                      <a:r>
                        <a:rPr lang="tr-TR" sz="1400" b="0" dirty="0" err="1">
                          <a:effectLst/>
                        </a:rPr>
                        <a:t>following</a:t>
                      </a:r>
                      <a:r>
                        <a:rPr lang="tr-TR" sz="1400" b="0" dirty="0">
                          <a:effectLst/>
                        </a:rPr>
                        <a:t> </a:t>
                      </a:r>
                      <a:r>
                        <a:rPr lang="tr-TR" sz="1400" b="0" dirty="0" err="1">
                          <a:effectLst/>
                        </a:rPr>
                        <a:t>its</a:t>
                      </a:r>
                      <a:r>
                        <a:rPr lang="tr-TR" sz="1400" b="0" dirty="0">
                          <a:effectLst/>
                        </a:rPr>
                        <a:t> </a:t>
                      </a:r>
                      <a:r>
                        <a:rPr lang="tr-TR" sz="1400" b="0" dirty="0" err="1">
                          <a:effectLst/>
                        </a:rPr>
                        <a:t>conquest</a:t>
                      </a:r>
                      <a:r>
                        <a:rPr lang="tr-TR" sz="1400" b="0" dirty="0">
                          <a:effectLst/>
                        </a:rPr>
                        <a:t> </a:t>
                      </a:r>
                      <a:r>
                        <a:rPr lang="tr-TR" sz="1400" b="0" dirty="0" err="1">
                          <a:effectLst/>
                        </a:rPr>
                        <a:t>by</a:t>
                      </a:r>
                      <a:r>
                        <a:rPr lang="tr-TR" sz="1400" b="0" dirty="0">
                          <a:effectLst/>
                        </a:rPr>
                        <a:t> </a:t>
                      </a:r>
                      <a:r>
                        <a:rPr lang="tr-TR" sz="1400" b="0" dirty="0" err="1">
                          <a:effectLst/>
                        </a:rPr>
                        <a:t>the</a:t>
                      </a:r>
                      <a:r>
                        <a:rPr lang="tr-TR" sz="1400" b="0" dirty="0">
                          <a:effectLst/>
                        </a:rPr>
                        <a:t> </a:t>
                      </a:r>
                      <a:r>
                        <a:rPr lang="tr-TR" sz="1400" b="0" u="none" strike="noStrike" dirty="0">
                          <a:solidFill>
                            <a:srgbClr val="8C69FF"/>
                          </a:solidFill>
                          <a:effectLst/>
                          <a:hlinkClick r:id="rId2"/>
                        </a:rPr>
                        <a:t>Roman Empire</a:t>
                      </a:r>
                      <a:r>
                        <a:rPr lang="tr-TR" sz="1400" b="0" dirty="0">
                          <a:effectLst/>
                        </a:rPr>
                        <a:t> in 87 AD</a:t>
                      </a:r>
                      <a:endParaRPr lang="tr-TR" sz="1400" dirty="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tc>
                  <a:txBody>
                    <a:bodyPr/>
                    <a:lstStyle/>
                    <a:p>
                      <a:pPr fontAlgn="t"/>
                      <a:r>
                        <a:rPr lang="tr-TR" sz="1400" b="0" dirty="0" err="1">
                          <a:effectLst/>
                        </a:rPr>
                        <a:t>England</a:t>
                      </a:r>
                      <a:r>
                        <a:rPr lang="tr-TR" sz="1400" b="0" dirty="0">
                          <a:effectLst/>
                        </a:rPr>
                        <a:t> is </a:t>
                      </a:r>
                      <a:r>
                        <a:rPr lang="tr-TR" sz="1400" b="0" dirty="0" err="1">
                          <a:effectLst/>
                        </a:rPr>
                        <a:t>derived</a:t>
                      </a:r>
                      <a:r>
                        <a:rPr lang="tr-TR" sz="1400" b="0" dirty="0">
                          <a:effectLst/>
                        </a:rPr>
                        <a:t> </a:t>
                      </a:r>
                      <a:r>
                        <a:rPr lang="tr-TR" sz="1400" b="0" dirty="0" err="1">
                          <a:effectLst/>
                        </a:rPr>
                        <a:t>from</a:t>
                      </a:r>
                      <a:r>
                        <a:rPr lang="tr-TR" sz="1400" b="0" dirty="0">
                          <a:effectLst/>
                        </a:rPr>
                        <a:t> </a:t>
                      </a:r>
                      <a:r>
                        <a:rPr lang="tr-TR" sz="1400" b="0" dirty="0" err="1">
                          <a:effectLst/>
                        </a:rPr>
                        <a:t>the</a:t>
                      </a:r>
                      <a:r>
                        <a:rPr lang="tr-TR" sz="1400" b="0" dirty="0">
                          <a:effectLst/>
                        </a:rPr>
                        <a:t> </a:t>
                      </a:r>
                      <a:r>
                        <a:rPr lang="tr-TR" sz="1400" b="0" dirty="0" err="1">
                          <a:effectLst/>
                        </a:rPr>
                        <a:t>Old</a:t>
                      </a:r>
                      <a:r>
                        <a:rPr lang="tr-TR" sz="1400" b="0" dirty="0">
                          <a:effectLst/>
                        </a:rPr>
                        <a:t> English name ‘</a:t>
                      </a:r>
                      <a:r>
                        <a:rPr lang="tr-TR" sz="1400" b="0" i="1" dirty="0">
                          <a:effectLst/>
                        </a:rPr>
                        <a:t> </a:t>
                      </a:r>
                      <a:r>
                        <a:rPr lang="tr-TR" sz="1400" b="0" i="1" dirty="0" err="1">
                          <a:effectLst/>
                        </a:rPr>
                        <a:t>Englaland</a:t>
                      </a:r>
                      <a:r>
                        <a:rPr lang="tr-TR" sz="1400" b="0" i="1" dirty="0">
                          <a:effectLst/>
                        </a:rPr>
                        <a:t>’</a:t>
                      </a:r>
                      <a:r>
                        <a:rPr lang="tr-TR" sz="1400" b="0" dirty="0">
                          <a:effectLst/>
                        </a:rPr>
                        <a:t> </a:t>
                      </a:r>
                      <a:r>
                        <a:rPr lang="tr-TR" sz="1400" b="0" dirty="0" err="1">
                          <a:effectLst/>
                        </a:rPr>
                        <a:t>which</a:t>
                      </a:r>
                      <a:r>
                        <a:rPr lang="tr-TR" sz="1400" b="0" dirty="0">
                          <a:effectLst/>
                        </a:rPr>
                        <a:t> </a:t>
                      </a:r>
                      <a:r>
                        <a:rPr lang="tr-TR" sz="1400" b="0" dirty="0" err="1">
                          <a:effectLst/>
                        </a:rPr>
                        <a:t>means</a:t>
                      </a:r>
                      <a:r>
                        <a:rPr lang="tr-TR" sz="1400" b="0" dirty="0">
                          <a:effectLst/>
                        </a:rPr>
                        <a:t> </a:t>
                      </a:r>
                      <a:r>
                        <a:rPr lang="tr-TR" sz="1400" b="0" dirty="0" err="1">
                          <a:effectLst/>
                        </a:rPr>
                        <a:t>land</a:t>
                      </a:r>
                      <a:r>
                        <a:rPr lang="tr-TR" sz="1400" b="0" dirty="0">
                          <a:effectLst/>
                        </a:rPr>
                        <a:t> of </a:t>
                      </a:r>
                      <a:r>
                        <a:rPr lang="tr-TR" sz="1400" b="0" dirty="0" err="1">
                          <a:effectLst/>
                        </a:rPr>
                        <a:t>the</a:t>
                      </a:r>
                      <a:r>
                        <a:rPr lang="tr-TR" sz="1400" b="0" dirty="0">
                          <a:effectLst/>
                        </a:rPr>
                        <a:t> </a:t>
                      </a:r>
                      <a:r>
                        <a:rPr lang="tr-TR" sz="1400" b="0" dirty="0" err="1">
                          <a:effectLst/>
                        </a:rPr>
                        <a:t>Angles</a:t>
                      </a:r>
                      <a:r>
                        <a:rPr lang="tr-TR" sz="1400" b="0" dirty="0">
                          <a:effectLst/>
                        </a:rPr>
                        <a:t>. </a:t>
                      </a:r>
                      <a:r>
                        <a:rPr lang="tr-TR" sz="1400" b="0" dirty="0" err="1">
                          <a:effectLst/>
                        </a:rPr>
                        <a:t>The</a:t>
                      </a:r>
                      <a:r>
                        <a:rPr lang="tr-TR" sz="1400" b="0" dirty="0">
                          <a:effectLst/>
                        </a:rPr>
                        <a:t> </a:t>
                      </a:r>
                      <a:r>
                        <a:rPr lang="tr-TR" sz="1400" b="0" dirty="0" err="1">
                          <a:effectLst/>
                        </a:rPr>
                        <a:t>Angles</a:t>
                      </a:r>
                      <a:r>
                        <a:rPr lang="tr-TR" sz="1400" b="0" dirty="0">
                          <a:effectLst/>
                        </a:rPr>
                        <a:t> </a:t>
                      </a:r>
                      <a:r>
                        <a:rPr lang="tr-TR" sz="1400" b="0" dirty="0" err="1">
                          <a:effectLst/>
                        </a:rPr>
                        <a:t>were</a:t>
                      </a:r>
                      <a:r>
                        <a:rPr lang="tr-TR" sz="1400" b="0" dirty="0">
                          <a:effectLst/>
                        </a:rPr>
                        <a:t> a </a:t>
                      </a:r>
                      <a:r>
                        <a:rPr lang="tr-TR" sz="1400" b="0" dirty="0" err="1">
                          <a:effectLst/>
                        </a:rPr>
                        <a:t>Germanic</a:t>
                      </a:r>
                      <a:r>
                        <a:rPr lang="tr-TR" sz="1400" b="0" dirty="0">
                          <a:effectLst/>
                        </a:rPr>
                        <a:t> </a:t>
                      </a:r>
                      <a:r>
                        <a:rPr lang="tr-TR" sz="1400" b="0" dirty="0" err="1">
                          <a:effectLst/>
                        </a:rPr>
                        <a:t>tribe</a:t>
                      </a:r>
                      <a:r>
                        <a:rPr lang="tr-TR" sz="1400" b="0" dirty="0">
                          <a:effectLst/>
                        </a:rPr>
                        <a:t> </a:t>
                      </a:r>
                      <a:r>
                        <a:rPr lang="tr-TR" sz="1400" b="0" dirty="0" err="1">
                          <a:effectLst/>
                        </a:rPr>
                        <a:t>who</a:t>
                      </a:r>
                      <a:r>
                        <a:rPr lang="tr-TR" sz="1400" b="0" dirty="0">
                          <a:effectLst/>
                        </a:rPr>
                        <a:t> </a:t>
                      </a:r>
                      <a:r>
                        <a:rPr lang="tr-TR" sz="1400" b="0" dirty="0" err="1">
                          <a:effectLst/>
                        </a:rPr>
                        <a:t>settled</a:t>
                      </a:r>
                      <a:r>
                        <a:rPr lang="tr-TR" sz="1400" b="0" dirty="0">
                          <a:effectLst/>
                        </a:rPr>
                        <a:t> in </a:t>
                      </a:r>
                      <a:r>
                        <a:rPr lang="tr-TR" sz="1400" b="0" dirty="0" err="1">
                          <a:effectLst/>
                        </a:rPr>
                        <a:t>large</a:t>
                      </a:r>
                      <a:r>
                        <a:rPr lang="tr-TR" sz="1400" b="0" dirty="0">
                          <a:effectLst/>
                        </a:rPr>
                        <a:t> </a:t>
                      </a:r>
                      <a:r>
                        <a:rPr lang="tr-TR" sz="1400" b="0" dirty="0" err="1">
                          <a:effectLst/>
                        </a:rPr>
                        <a:t>numbers</a:t>
                      </a:r>
                      <a:r>
                        <a:rPr lang="tr-TR" sz="1400" b="0" dirty="0">
                          <a:effectLst/>
                        </a:rPr>
                        <a:t> </a:t>
                      </a:r>
                      <a:r>
                        <a:rPr lang="tr-TR" sz="1400" b="0" dirty="0" err="1">
                          <a:effectLst/>
                        </a:rPr>
                        <a:t>following</a:t>
                      </a:r>
                      <a:r>
                        <a:rPr lang="tr-TR" sz="1400" b="0" dirty="0">
                          <a:effectLst/>
                        </a:rPr>
                        <a:t> </a:t>
                      </a:r>
                      <a:r>
                        <a:rPr lang="tr-TR" sz="1400" b="0" dirty="0" err="1">
                          <a:effectLst/>
                        </a:rPr>
                        <a:t>the</a:t>
                      </a:r>
                      <a:r>
                        <a:rPr lang="tr-TR" sz="1400" b="0" dirty="0">
                          <a:effectLst/>
                        </a:rPr>
                        <a:t> </a:t>
                      </a:r>
                      <a:r>
                        <a:rPr lang="tr-TR" sz="1400" b="0" dirty="0" err="1">
                          <a:effectLst/>
                        </a:rPr>
                        <a:t>withdrawal</a:t>
                      </a:r>
                      <a:r>
                        <a:rPr lang="tr-TR" sz="1400" b="0" dirty="0">
                          <a:effectLst/>
                        </a:rPr>
                        <a:t> of Roman </a:t>
                      </a:r>
                      <a:r>
                        <a:rPr lang="tr-TR" sz="1400" b="0" dirty="0" err="1">
                          <a:effectLst/>
                        </a:rPr>
                        <a:t>forces</a:t>
                      </a:r>
                      <a:r>
                        <a:rPr lang="tr-TR" sz="1400" b="0" dirty="0">
                          <a:effectLst/>
                        </a:rPr>
                        <a:t> in 410 AD</a:t>
                      </a:r>
                      <a:endParaRPr lang="tr-TR" sz="1400" dirty="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val="3744772051"/>
                  </a:ext>
                </a:extLst>
              </a:tr>
              <a:tr h="1321452">
                <a:tc>
                  <a:txBody>
                    <a:bodyPr/>
                    <a:lstStyle/>
                    <a:p>
                      <a:pPr fontAlgn="t"/>
                      <a:r>
                        <a:rPr lang="tr-TR" sz="1400" b="0">
                          <a:effectLst/>
                        </a:rPr>
                        <a:t>The United Kingdom as a whole is the member of the Commonwealth of Nations, </a:t>
                      </a:r>
                      <a:r>
                        <a:rPr lang="tr-TR" sz="1400" b="0" u="none" strike="noStrike">
                          <a:solidFill>
                            <a:srgbClr val="8C69FF"/>
                          </a:solidFill>
                          <a:effectLst/>
                          <a:hlinkClick r:id="rId3"/>
                        </a:rPr>
                        <a:t>NATO</a:t>
                      </a:r>
                      <a:r>
                        <a:rPr lang="tr-TR" sz="1400" b="0">
                          <a:effectLst/>
                        </a:rPr>
                        <a:t> and the United Nations amongst many other international bodies</a:t>
                      </a:r>
                      <a:endParaRPr lang="tr-TR" sz="140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tc>
                  <a:txBody>
                    <a:bodyPr/>
                    <a:lstStyle/>
                    <a:p>
                      <a:pPr fontAlgn="t"/>
                      <a:r>
                        <a:rPr lang="tr-TR" sz="1400" b="0" dirty="0" err="1">
                          <a:effectLst/>
                        </a:rPr>
                        <a:t>The</a:t>
                      </a:r>
                      <a:r>
                        <a:rPr lang="tr-TR" sz="1400" b="0" dirty="0">
                          <a:effectLst/>
                        </a:rPr>
                        <a:t> </a:t>
                      </a:r>
                      <a:r>
                        <a:rPr lang="tr-TR" sz="1400" b="0" dirty="0" err="1">
                          <a:effectLst/>
                        </a:rPr>
                        <a:t>term</a:t>
                      </a:r>
                      <a:r>
                        <a:rPr lang="tr-TR" sz="1400" b="0" dirty="0">
                          <a:effectLst/>
                        </a:rPr>
                        <a:t> ‘Great’ </a:t>
                      </a:r>
                      <a:r>
                        <a:rPr lang="tr-TR" sz="1400" b="0" dirty="0" err="1">
                          <a:effectLst/>
                        </a:rPr>
                        <a:t>was</a:t>
                      </a:r>
                      <a:r>
                        <a:rPr lang="tr-TR" sz="1400" b="0" dirty="0">
                          <a:effectLst/>
                        </a:rPr>
                        <a:t> </a:t>
                      </a:r>
                      <a:r>
                        <a:rPr lang="tr-TR" sz="1400" b="0" dirty="0" err="1">
                          <a:effectLst/>
                        </a:rPr>
                        <a:t>added</a:t>
                      </a:r>
                      <a:r>
                        <a:rPr lang="tr-TR" sz="1400" b="0" dirty="0">
                          <a:effectLst/>
                        </a:rPr>
                        <a:t> </a:t>
                      </a:r>
                      <a:r>
                        <a:rPr lang="tr-TR" sz="1400" b="0" dirty="0" err="1">
                          <a:effectLst/>
                        </a:rPr>
                        <a:t>into</a:t>
                      </a:r>
                      <a:r>
                        <a:rPr lang="tr-TR" sz="1400" b="0" dirty="0">
                          <a:effectLst/>
                        </a:rPr>
                        <a:t> Britain </a:t>
                      </a:r>
                      <a:r>
                        <a:rPr lang="tr-TR" sz="1400" b="0" dirty="0" err="1">
                          <a:effectLst/>
                        </a:rPr>
                        <a:t>during</a:t>
                      </a:r>
                      <a:r>
                        <a:rPr lang="tr-TR" sz="1400" b="0" dirty="0">
                          <a:effectLst/>
                        </a:rPr>
                        <a:t> </a:t>
                      </a:r>
                      <a:r>
                        <a:rPr lang="tr-TR" sz="1400" b="0" dirty="0" err="1">
                          <a:effectLst/>
                        </a:rPr>
                        <a:t>the</a:t>
                      </a:r>
                      <a:r>
                        <a:rPr lang="tr-TR" sz="1400" b="0" dirty="0">
                          <a:effectLst/>
                        </a:rPr>
                        <a:t> </a:t>
                      </a:r>
                      <a:r>
                        <a:rPr lang="tr-TR" sz="1400" b="0" dirty="0" err="1">
                          <a:effectLst/>
                        </a:rPr>
                        <a:t>rule</a:t>
                      </a:r>
                      <a:r>
                        <a:rPr lang="tr-TR" sz="1400" b="0" dirty="0">
                          <a:effectLst/>
                        </a:rPr>
                        <a:t> of </a:t>
                      </a:r>
                      <a:r>
                        <a:rPr lang="tr-TR" sz="1400" b="0" dirty="0" err="1">
                          <a:effectLst/>
                        </a:rPr>
                        <a:t>King</a:t>
                      </a:r>
                      <a:r>
                        <a:rPr lang="tr-TR" sz="1400" b="0" dirty="0">
                          <a:effectLst/>
                        </a:rPr>
                        <a:t> James I in 1603 as a </a:t>
                      </a:r>
                      <a:r>
                        <a:rPr lang="tr-TR" sz="1400" b="0" dirty="0" err="1">
                          <a:effectLst/>
                        </a:rPr>
                        <a:t>way</a:t>
                      </a:r>
                      <a:r>
                        <a:rPr lang="tr-TR" sz="1400" b="0" dirty="0">
                          <a:effectLst/>
                        </a:rPr>
                        <a:t> </a:t>
                      </a:r>
                      <a:r>
                        <a:rPr lang="tr-TR" sz="1400" b="0" dirty="0" err="1">
                          <a:effectLst/>
                        </a:rPr>
                        <a:t>to</a:t>
                      </a:r>
                      <a:r>
                        <a:rPr lang="tr-TR" sz="1400" b="0" dirty="0">
                          <a:effectLst/>
                        </a:rPr>
                        <a:t> </a:t>
                      </a:r>
                      <a:r>
                        <a:rPr lang="tr-TR" sz="1400" b="0" dirty="0" err="1">
                          <a:effectLst/>
                        </a:rPr>
                        <a:t>assert</a:t>
                      </a:r>
                      <a:r>
                        <a:rPr lang="tr-TR" sz="1400" b="0" dirty="0">
                          <a:effectLst/>
                        </a:rPr>
                        <a:t> his </a:t>
                      </a:r>
                      <a:r>
                        <a:rPr lang="tr-TR" sz="1400" b="0" dirty="0" err="1">
                          <a:effectLst/>
                        </a:rPr>
                        <a:t>rule</a:t>
                      </a:r>
                      <a:r>
                        <a:rPr lang="tr-TR" sz="1400" b="0" dirty="0">
                          <a:effectLst/>
                        </a:rPr>
                        <a:t> </a:t>
                      </a:r>
                      <a:r>
                        <a:rPr lang="tr-TR" sz="1400" b="0" dirty="0" err="1">
                          <a:effectLst/>
                        </a:rPr>
                        <a:t>over</a:t>
                      </a:r>
                      <a:r>
                        <a:rPr lang="tr-TR" sz="1400" b="0" dirty="0">
                          <a:effectLst/>
                        </a:rPr>
                        <a:t> </a:t>
                      </a:r>
                      <a:r>
                        <a:rPr lang="tr-TR" sz="1400" b="0" dirty="0" err="1">
                          <a:effectLst/>
                        </a:rPr>
                        <a:t>both</a:t>
                      </a:r>
                      <a:r>
                        <a:rPr lang="tr-TR" sz="1400" b="0" dirty="0">
                          <a:effectLst/>
                        </a:rPr>
                        <a:t> </a:t>
                      </a:r>
                      <a:r>
                        <a:rPr lang="tr-TR" sz="1400" b="0" dirty="0" err="1">
                          <a:effectLst/>
                        </a:rPr>
                        <a:t>the</a:t>
                      </a:r>
                      <a:r>
                        <a:rPr lang="tr-TR" sz="1400" b="0" dirty="0">
                          <a:effectLst/>
                        </a:rPr>
                        <a:t> </a:t>
                      </a:r>
                      <a:r>
                        <a:rPr lang="tr-TR" sz="1400" b="0" dirty="0" err="1">
                          <a:effectLst/>
                        </a:rPr>
                        <a:t>Kingdom</a:t>
                      </a:r>
                      <a:r>
                        <a:rPr lang="tr-TR" sz="1400" b="0" dirty="0">
                          <a:effectLst/>
                        </a:rPr>
                        <a:t> of </a:t>
                      </a:r>
                      <a:r>
                        <a:rPr lang="tr-TR" sz="1400" b="0" dirty="0" err="1">
                          <a:effectLst/>
                        </a:rPr>
                        <a:t>Wales</a:t>
                      </a:r>
                      <a:r>
                        <a:rPr lang="tr-TR" sz="1400" b="0" dirty="0">
                          <a:effectLst/>
                        </a:rPr>
                        <a:t> </a:t>
                      </a:r>
                      <a:r>
                        <a:rPr lang="tr-TR" sz="1400" b="0" dirty="0" err="1">
                          <a:effectLst/>
                        </a:rPr>
                        <a:t>and</a:t>
                      </a:r>
                      <a:r>
                        <a:rPr lang="tr-TR" sz="1400" b="0" dirty="0">
                          <a:effectLst/>
                        </a:rPr>
                        <a:t> </a:t>
                      </a:r>
                      <a:r>
                        <a:rPr lang="tr-TR" sz="1400" b="0" dirty="0" err="1">
                          <a:effectLst/>
                        </a:rPr>
                        <a:t>Scotland</a:t>
                      </a:r>
                      <a:endParaRPr lang="tr-TR" sz="1400" dirty="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tc>
                  <a:txBody>
                    <a:bodyPr/>
                    <a:lstStyle/>
                    <a:p>
                      <a:pPr fontAlgn="t"/>
                      <a:r>
                        <a:rPr lang="tr-TR" sz="1400" b="0" dirty="0" err="1">
                          <a:effectLst/>
                        </a:rPr>
                        <a:t>England</a:t>
                      </a:r>
                      <a:r>
                        <a:rPr lang="tr-TR" sz="1400" b="0" dirty="0">
                          <a:effectLst/>
                        </a:rPr>
                        <a:t> is </a:t>
                      </a:r>
                      <a:r>
                        <a:rPr lang="tr-TR" sz="1400" b="0" dirty="0" err="1">
                          <a:effectLst/>
                        </a:rPr>
                        <a:t>the</a:t>
                      </a:r>
                      <a:r>
                        <a:rPr lang="tr-TR" sz="1400" b="0" dirty="0">
                          <a:effectLst/>
                        </a:rPr>
                        <a:t> </a:t>
                      </a:r>
                      <a:r>
                        <a:rPr lang="tr-TR" sz="1400" b="0" dirty="0" err="1">
                          <a:effectLst/>
                        </a:rPr>
                        <a:t>largest</a:t>
                      </a:r>
                      <a:r>
                        <a:rPr lang="tr-TR" sz="1400" b="0" dirty="0">
                          <a:effectLst/>
                        </a:rPr>
                        <a:t> </a:t>
                      </a:r>
                      <a:r>
                        <a:rPr lang="tr-TR" sz="1400" b="0" dirty="0" err="1">
                          <a:effectLst/>
                        </a:rPr>
                        <a:t>country</a:t>
                      </a:r>
                      <a:r>
                        <a:rPr lang="tr-TR" sz="1400" b="0" dirty="0">
                          <a:effectLst/>
                        </a:rPr>
                        <a:t> in </a:t>
                      </a:r>
                      <a:r>
                        <a:rPr lang="tr-TR" sz="1400" b="0" dirty="0" err="1">
                          <a:effectLst/>
                        </a:rPr>
                        <a:t>the</a:t>
                      </a:r>
                      <a:r>
                        <a:rPr lang="tr-TR" sz="1400" b="0" dirty="0">
                          <a:effectLst/>
                        </a:rPr>
                        <a:t> British </a:t>
                      </a:r>
                      <a:r>
                        <a:rPr lang="tr-TR" sz="1400" b="0" dirty="0" err="1">
                          <a:effectLst/>
                        </a:rPr>
                        <a:t>Isles</a:t>
                      </a:r>
                      <a:r>
                        <a:rPr lang="tr-TR" sz="1400" b="0" dirty="0">
                          <a:effectLst/>
                        </a:rPr>
                        <a:t> in </a:t>
                      </a:r>
                      <a:r>
                        <a:rPr lang="tr-TR" sz="1400" b="0" dirty="0" err="1">
                          <a:effectLst/>
                        </a:rPr>
                        <a:t>terms</a:t>
                      </a:r>
                      <a:r>
                        <a:rPr lang="tr-TR" sz="1400" b="0" dirty="0">
                          <a:effectLst/>
                        </a:rPr>
                        <a:t> of </a:t>
                      </a:r>
                      <a:r>
                        <a:rPr lang="tr-TR" sz="1400" b="0" dirty="0" err="1">
                          <a:effectLst/>
                        </a:rPr>
                        <a:t>population</a:t>
                      </a:r>
                      <a:r>
                        <a:rPr lang="tr-TR" sz="1400" b="0" dirty="0">
                          <a:effectLst/>
                        </a:rPr>
                        <a:t> </a:t>
                      </a:r>
                      <a:r>
                        <a:rPr lang="tr-TR" sz="1400" b="0" dirty="0" err="1">
                          <a:effectLst/>
                        </a:rPr>
                        <a:t>and</a:t>
                      </a:r>
                      <a:r>
                        <a:rPr lang="tr-TR" sz="1400" b="0" dirty="0">
                          <a:effectLst/>
                        </a:rPr>
                        <a:t> </a:t>
                      </a:r>
                      <a:r>
                        <a:rPr lang="tr-TR" sz="1400" b="0" dirty="0" err="1">
                          <a:effectLst/>
                        </a:rPr>
                        <a:t>landmass</a:t>
                      </a:r>
                      <a:r>
                        <a:rPr lang="tr-TR" sz="1400" b="0" dirty="0">
                          <a:effectLst/>
                        </a:rPr>
                        <a:t>. </a:t>
                      </a:r>
                      <a:r>
                        <a:rPr lang="tr-TR" sz="1400" b="0" dirty="0" err="1">
                          <a:effectLst/>
                        </a:rPr>
                        <a:t>Its</a:t>
                      </a:r>
                      <a:r>
                        <a:rPr lang="tr-TR" sz="1400" b="0" dirty="0">
                          <a:effectLst/>
                        </a:rPr>
                        <a:t> </a:t>
                      </a:r>
                      <a:r>
                        <a:rPr lang="tr-TR" sz="1400" b="0" dirty="0" err="1">
                          <a:effectLst/>
                        </a:rPr>
                        <a:t>capital</a:t>
                      </a:r>
                      <a:r>
                        <a:rPr lang="tr-TR" sz="1400" b="0" dirty="0">
                          <a:effectLst/>
                        </a:rPr>
                        <a:t> </a:t>
                      </a:r>
                      <a:r>
                        <a:rPr lang="tr-TR" sz="1400" b="0" dirty="0" err="1">
                          <a:effectLst/>
                        </a:rPr>
                        <a:t>London</a:t>
                      </a:r>
                      <a:r>
                        <a:rPr lang="tr-TR" sz="1400" b="0" dirty="0">
                          <a:effectLst/>
                        </a:rPr>
                        <a:t> is </a:t>
                      </a:r>
                      <a:r>
                        <a:rPr lang="tr-TR" sz="1400" b="0" dirty="0" err="1">
                          <a:effectLst/>
                        </a:rPr>
                        <a:t>also</a:t>
                      </a:r>
                      <a:r>
                        <a:rPr lang="tr-TR" sz="1400" b="0" dirty="0">
                          <a:effectLst/>
                        </a:rPr>
                        <a:t> </a:t>
                      </a:r>
                      <a:r>
                        <a:rPr lang="tr-TR" sz="1400" b="0" dirty="0" err="1">
                          <a:effectLst/>
                        </a:rPr>
                        <a:t>the</a:t>
                      </a:r>
                      <a:r>
                        <a:rPr lang="tr-TR" sz="1400" b="0" dirty="0">
                          <a:effectLst/>
                        </a:rPr>
                        <a:t> </a:t>
                      </a:r>
                      <a:r>
                        <a:rPr lang="tr-TR" sz="1400" b="0" dirty="0" err="1">
                          <a:effectLst/>
                        </a:rPr>
                        <a:t>capital</a:t>
                      </a:r>
                      <a:r>
                        <a:rPr lang="tr-TR" sz="1400" b="0" dirty="0">
                          <a:effectLst/>
                        </a:rPr>
                        <a:t> of </a:t>
                      </a:r>
                      <a:r>
                        <a:rPr lang="tr-TR" sz="1400" b="0" dirty="0" err="1">
                          <a:effectLst/>
                        </a:rPr>
                        <a:t>the</a:t>
                      </a:r>
                      <a:r>
                        <a:rPr lang="tr-TR" sz="1400" b="0" dirty="0">
                          <a:effectLst/>
                        </a:rPr>
                        <a:t> United </a:t>
                      </a:r>
                      <a:r>
                        <a:rPr lang="tr-TR" sz="1400" b="0" dirty="0" err="1">
                          <a:effectLst/>
                        </a:rPr>
                        <a:t>Kingdom</a:t>
                      </a:r>
                      <a:r>
                        <a:rPr lang="tr-TR" sz="1400" b="0" dirty="0">
                          <a:effectLst/>
                        </a:rPr>
                        <a:t> as a </a:t>
                      </a:r>
                      <a:r>
                        <a:rPr lang="tr-TR" sz="1400" b="0" dirty="0" err="1">
                          <a:effectLst/>
                        </a:rPr>
                        <a:t>whole</a:t>
                      </a:r>
                      <a:endParaRPr lang="tr-TR" sz="1400" dirty="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4763"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val="2550189063"/>
                  </a:ext>
                </a:extLst>
              </a:tr>
              <a:tr h="1826006">
                <a:tc>
                  <a:txBody>
                    <a:bodyPr/>
                    <a:lstStyle/>
                    <a:p>
                      <a:pPr fontAlgn="t"/>
                      <a:r>
                        <a:rPr lang="tr-TR" sz="1400" b="0">
                          <a:effectLst/>
                        </a:rPr>
                        <a:t>Before the independence of Ireland on 29 December 1937, the term ‘United Kingdom of Great Britain and Northern Ireland was used. Upon its independence, the new term is ‘United Kingdom of Great Britain and Northern Ireland</a:t>
                      </a:r>
                      <a:endParaRPr lang="tr-TR" sz="140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9525" cap="flat" cmpd="sng" algn="ctr">
                      <a:solidFill>
                        <a:srgbClr val="444444"/>
                      </a:solidFill>
                      <a:prstDash val="solid"/>
                      <a:round/>
                      <a:headEnd type="none" w="med" len="med"/>
                      <a:tailEnd type="none" w="med" len="med"/>
                    </a:lnB>
                    <a:solidFill>
                      <a:srgbClr val="F1EDFF"/>
                    </a:solidFill>
                  </a:tcPr>
                </a:tc>
                <a:tc>
                  <a:txBody>
                    <a:bodyPr/>
                    <a:lstStyle/>
                    <a:p>
                      <a:pPr fontAlgn="t"/>
                      <a:r>
                        <a:rPr lang="tr-TR" sz="1400" b="0">
                          <a:effectLst/>
                        </a:rPr>
                        <a:t>Politically, Great Britain and Northern Island together constitute the United Kingdom</a:t>
                      </a:r>
                      <a:endParaRPr lang="tr-TR" sz="140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9525" cap="flat" cmpd="sng" algn="ctr">
                      <a:solidFill>
                        <a:srgbClr val="444444"/>
                      </a:solidFill>
                      <a:prstDash val="solid"/>
                      <a:round/>
                      <a:headEnd type="none" w="med" len="med"/>
                      <a:tailEnd type="none" w="med" len="med"/>
                    </a:lnB>
                    <a:solidFill>
                      <a:srgbClr val="F1EDFF"/>
                    </a:solidFill>
                  </a:tcPr>
                </a:tc>
                <a:tc>
                  <a:txBody>
                    <a:bodyPr/>
                    <a:lstStyle/>
                    <a:p>
                      <a:pPr fontAlgn="t"/>
                      <a:r>
                        <a:rPr lang="tr-TR" sz="1400" b="0" dirty="0" err="1">
                          <a:effectLst/>
                        </a:rPr>
                        <a:t>Just</a:t>
                      </a:r>
                      <a:r>
                        <a:rPr lang="tr-TR" sz="1400" b="0" dirty="0">
                          <a:effectLst/>
                        </a:rPr>
                        <a:t> </a:t>
                      </a:r>
                      <a:r>
                        <a:rPr lang="tr-TR" sz="1400" b="0" dirty="0" err="1">
                          <a:effectLst/>
                        </a:rPr>
                        <a:t>like</a:t>
                      </a:r>
                      <a:r>
                        <a:rPr lang="tr-TR" sz="1400" b="0" dirty="0">
                          <a:effectLst/>
                        </a:rPr>
                        <a:t> </a:t>
                      </a:r>
                      <a:r>
                        <a:rPr lang="tr-TR" sz="1400" b="0" dirty="0" err="1">
                          <a:effectLst/>
                        </a:rPr>
                        <a:t>Wales</a:t>
                      </a:r>
                      <a:r>
                        <a:rPr lang="tr-TR" sz="1400" b="0" dirty="0">
                          <a:effectLst/>
                        </a:rPr>
                        <a:t> </a:t>
                      </a:r>
                      <a:r>
                        <a:rPr lang="tr-TR" sz="1400" b="0" dirty="0" err="1">
                          <a:effectLst/>
                        </a:rPr>
                        <a:t>and</a:t>
                      </a:r>
                      <a:r>
                        <a:rPr lang="tr-TR" sz="1400" b="0" dirty="0">
                          <a:effectLst/>
                        </a:rPr>
                        <a:t> </a:t>
                      </a:r>
                      <a:r>
                        <a:rPr lang="tr-TR" sz="1400" b="0" dirty="0" err="1">
                          <a:effectLst/>
                        </a:rPr>
                        <a:t>Scotland</a:t>
                      </a:r>
                      <a:r>
                        <a:rPr lang="tr-TR" sz="1400" b="0" dirty="0">
                          <a:effectLst/>
                        </a:rPr>
                        <a:t>, </a:t>
                      </a:r>
                      <a:r>
                        <a:rPr lang="tr-TR" sz="1400" b="0" dirty="0" err="1">
                          <a:effectLst/>
                        </a:rPr>
                        <a:t>England</a:t>
                      </a:r>
                      <a:r>
                        <a:rPr lang="tr-TR" sz="1400" b="0" dirty="0">
                          <a:effectLst/>
                        </a:rPr>
                        <a:t> is </a:t>
                      </a:r>
                      <a:r>
                        <a:rPr lang="tr-TR" sz="1400" b="0" dirty="0" err="1">
                          <a:effectLst/>
                        </a:rPr>
                        <a:t>referred</a:t>
                      </a:r>
                      <a:r>
                        <a:rPr lang="tr-TR" sz="1400" b="0" dirty="0">
                          <a:effectLst/>
                        </a:rPr>
                        <a:t> </a:t>
                      </a:r>
                      <a:r>
                        <a:rPr lang="tr-TR" sz="1400" b="0" dirty="0" err="1">
                          <a:effectLst/>
                        </a:rPr>
                        <a:t>to</a:t>
                      </a:r>
                      <a:r>
                        <a:rPr lang="tr-TR" sz="1400" b="0" dirty="0">
                          <a:effectLst/>
                        </a:rPr>
                        <a:t> as a </a:t>
                      </a:r>
                      <a:r>
                        <a:rPr lang="tr-TR" sz="1400" b="0" dirty="0" err="1">
                          <a:effectLst/>
                        </a:rPr>
                        <a:t>country</a:t>
                      </a:r>
                      <a:r>
                        <a:rPr lang="tr-TR" sz="1400" b="0" dirty="0">
                          <a:effectLst/>
                        </a:rPr>
                        <a:t> but is not a </a:t>
                      </a:r>
                      <a:r>
                        <a:rPr lang="tr-TR" sz="1400" b="0" dirty="0" err="1">
                          <a:effectLst/>
                        </a:rPr>
                        <a:t>sovereign</a:t>
                      </a:r>
                      <a:r>
                        <a:rPr lang="tr-TR" sz="1400" b="0" dirty="0">
                          <a:effectLst/>
                        </a:rPr>
                        <a:t> </a:t>
                      </a:r>
                      <a:r>
                        <a:rPr lang="tr-TR" sz="1400" b="0" dirty="0" err="1">
                          <a:effectLst/>
                        </a:rPr>
                        <a:t>state</a:t>
                      </a:r>
                      <a:r>
                        <a:rPr lang="tr-TR" sz="1400" b="0" dirty="0">
                          <a:effectLst/>
                        </a:rPr>
                        <a:t>. </a:t>
                      </a:r>
                      <a:r>
                        <a:rPr lang="tr-TR" sz="1400" b="0" dirty="0" err="1">
                          <a:effectLst/>
                        </a:rPr>
                        <a:t>Although</a:t>
                      </a:r>
                      <a:r>
                        <a:rPr lang="tr-TR" sz="1400" b="0" dirty="0">
                          <a:effectLst/>
                        </a:rPr>
                        <a:t> </a:t>
                      </a:r>
                      <a:r>
                        <a:rPr lang="tr-TR" sz="1400" b="0" dirty="0" err="1">
                          <a:effectLst/>
                        </a:rPr>
                        <a:t>all</a:t>
                      </a:r>
                      <a:r>
                        <a:rPr lang="tr-TR" sz="1400" b="0" dirty="0">
                          <a:effectLst/>
                        </a:rPr>
                        <a:t> </a:t>
                      </a:r>
                      <a:r>
                        <a:rPr lang="tr-TR" sz="1400" b="0" dirty="0" err="1">
                          <a:effectLst/>
                        </a:rPr>
                        <a:t>the</a:t>
                      </a:r>
                      <a:r>
                        <a:rPr lang="tr-TR" sz="1400" b="0" dirty="0">
                          <a:effectLst/>
                        </a:rPr>
                        <a:t> </a:t>
                      </a:r>
                      <a:r>
                        <a:rPr lang="tr-TR" sz="1400" b="0" dirty="0" err="1">
                          <a:effectLst/>
                        </a:rPr>
                        <a:t>countries</a:t>
                      </a:r>
                      <a:r>
                        <a:rPr lang="tr-TR" sz="1400" b="0" dirty="0">
                          <a:effectLst/>
                        </a:rPr>
                        <a:t> of </a:t>
                      </a:r>
                      <a:r>
                        <a:rPr lang="tr-TR" sz="1400" b="0" dirty="0" err="1">
                          <a:effectLst/>
                        </a:rPr>
                        <a:t>the</a:t>
                      </a:r>
                      <a:r>
                        <a:rPr lang="tr-TR" sz="1400" b="0" dirty="0">
                          <a:effectLst/>
                        </a:rPr>
                        <a:t> British </a:t>
                      </a:r>
                      <a:r>
                        <a:rPr lang="tr-TR" sz="1400" b="0" dirty="0" err="1">
                          <a:effectLst/>
                        </a:rPr>
                        <a:t>Isles</a:t>
                      </a:r>
                      <a:r>
                        <a:rPr lang="tr-TR" sz="1400" b="0" dirty="0">
                          <a:effectLst/>
                        </a:rPr>
                        <a:t> </a:t>
                      </a:r>
                      <a:r>
                        <a:rPr lang="tr-TR" sz="1400" b="0" dirty="0" err="1">
                          <a:effectLst/>
                        </a:rPr>
                        <a:t>have</a:t>
                      </a:r>
                      <a:r>
                        <a:rPr lang="tr-TR" sz="1400" b="0" dirty="0">
                          <a:effectLst/>
                        </a:rPr>
                        <a:t> </a:t>
                      </a:r>
                      <a:r>
                        <a:rPr lang="tr-TR" sz="1400" b="0" dirty="0" err="1">
                          <a:effectLst/>
                        </a:rPr>
                        <a:t>their</a:t>
                      </a:r>
                      <a:r>
                        <a:rPr lang="tr-TR" sz="1400" b="0" dirty="0">
                          <a:effectLst/>
                        </a:rPr>
                        <a:t> </a:t>
                      </a:r>
                      <a:r>
                        <a:rPr lang="tr-TR" sz="1400" b="0" dirty="0" err="1">
                          <a:effectLst/>
                        </a:rPr>
                        <a:t>own</a:t>
                      </a:r>
                      <a:r>
                        <a:rPr lang="tr-TR" sz="1400" b="0" dirty="0">
                          <a:effectLst/>
                        </a:rPr>
                        <a:t> </a:t>
                      </a:r>
                      <a:r>
                        <a:rPr lang="tr-TR" sz="1400" b="0" dirty="0" err="1">
                          <a:effectLst/>
                        </a:rPr>
                        <a:t>parliament</a:t>
                      </a:r>
                      <a:r>
                        <a:rPr lang="tr-TR" sz="1400" b="0" dirty="0">
                          <a:effectLst/>
                        </a:rPr>
                        <a:t>, </a:t>
                      </a:r>
                      <a:r>
                        <a:rPr lang="tr-TR" sz="1400" b="0" dirty="0" err="1">
                          <a:effectLst/>
                        </a:rPr>
                        <a:t>certain</a:t>
                      </a:r>
                      <a:r>
                        <a:rPr lang="tr-TR" sz="1400" b="0" dirty="0">
                          <a:effectLst/>
                        </a:rPr>
                        <a:t> </a:t>
                      </a:r>
                      <a:r>
                        <a:rPr lang="tr-TR" sz="1400" b="0" dirty="0" err="1">
                          <a:effectLst/>
                        </a:rPr>
                        <a:t>matters</a:t>
                      </a:r>
                      <a:r>
                        <a:rPr lang="tr-TR" sz="1400" b="0" dirty="0">
                          <a:effectLst/>
                        </a:rPr>
                        <a:t> </a:t>
                      </a:r>
                      <a:r>
                        <a:rPr lang="tr-TR" sz="1400" b="0" dirty="0" err="1">
                          <a:effectLst/>
                        </a:rPr>
                        <a:t>are</a:t>
                      </a:r>
                      <a:r>
                        <a:rPr lang="tr-TR" sz="1400" b="0" dirty="0">
                          <a:effectLst/>
                        </a:rPr>
                        <a:t> </a:t>
                      </a:r>
                      <a:r>
                        <a:rPr lang="tr-TR" sz="1400" b="0" dirty="0" err="1">
                          <a:effectLst/>
                        </a:rPr>
                        <a:t>still</a:t>
                      </a:r>
                      <a:r>
                        <a:rPr lang="tr-TR" sz="1400" b="0" dirty="0">
                          <a:effectLst/>
                        </a:rPr>
                        <a:t> </a:t>
                      </a:r>
                      <a:r>
                        <a:rPr lang="tr-TR" sz="1400" b="0" dirty="0" err="1">
                          <a:effectLst/>
                        </a:rPr>
                        <a:t>referred</a:t>
                      </a:r>
                      <a:r>
                        <a:rPr lang="tr-TR" sz="1400" b="0" dirty="0">
                          <a:effectLst/>
                        </a:rPr>
                        <a:t> </a:t>
                      </a:r>
                      <a:r>
                        <a:rPr lang="tr-TR" sz="1400" b="0" dirty="0" err="1">
                          <a:effectLst/>
                        </a:rPr>
                        <a:t>to</a:t>
                      </a:r>
                      <a:r>
                        <a:rPr lang="tr-TR" sz="1400" b="0" dirty="0">
                          <a:effectLst/>
                        </a:rPr>
                        <a:t> </a:t>
                      </a:r>
                      <a:r>
                        <a:rPr lang="tr-TR" sz="1400" b="0" dirty="0" err="1">
                          <a:effectLst/>
                        </a:rPr>
                        <a:t>the</a:t>
                      </a:r>
                      <a:r>
                        <a:rPr lang="tr-TR" sz="1400" b="0" dirty="0">
                          <a:effectLst/>
                        </a:rPr>
                        <a:t> </a:t>
                      </a:r>
                      <a:r>
                        <a:rPr lang="tr-TR" sz="1400" b="0" dirty="0" err="1">
                          <a:effectLst/>
                        </a:rPr>
                        <a:t>Parliament</a:t>
                      </a:r>
                      <a:r>
                        <a:rPr lang="tr-TR" sz="1400" b="0" dirty="0">
                          <a:effectLst/>
                        </a:rPr>
                        <a:t> of </a:t>
                      </a:r>
                      <a:r>
                        <a:rPr lang="tr-TR" sz="1400" b="0" dirty="0" err="1">
                          <a:effectLst/>
                        </a:rPr>
                        <a:t>the</a:t>
                      </a:r>
                      <a:r>
                        <a:rPr lang="tr-TR" sz="1400" b="0" dirty="0">
                          <a:effectLst/>
                        </a:rPr>
                        <a:t> United </a:t>
                      </a:r>
                      <a:r>
                        <a:rPr lang="tr-TR" sz="1400" b="0" dirty="0" err="1">
                          <a:effectLst/>
                        </a:rPr>
                        <a:t>Kingdom</a:t>
                      </a:r>
                      <a:endParaRPr lang="tr-TR" sz="1400" dirty="0">
                        <a:effectLst/>
                      </a:endParaRPr>
                    </a:p>
                  </a:txBody>
                  <a:tcPr marL="25626" marR="25626" marT="38439" marB="38439">
                    <a:lnL w="4763" cap="flat" cmpd="sng" algn="ctr">
                      <a:solidFill>
                        <a:srgbClr val="444444"/>
                      </a:solidFill>
                      <a:prstDash val="solid"/>
                      <a:round/>
                      <a:headEnd type="none" w="med" len="med"/>
                      <a:tailEnd type="none" w="med" len="med"/>
                    </a:lnL>
                    <a:lnR w="4763" cap="flat" cmpd="sng" algn="ctr">
                      <a:solidFill>
                        <a:srgbClr val="444444"/>
                      </a:solidFill>
                      <a:prstDash val="solid"/>
                      <a:round/>
                      <a:headEnd type="none" w="med" len="med"/>
                      <a:tailEnd type="none" w="med" len="med"/>
                    </a:lnR>
                    <a:lnT w="4763" cap="flat" cmpd="sng" algn="ctr">
                      <a:solidFill>
                        <a:srgbClr val="444444"/>
                      </a:solidFill>
                      <a:prstDash val="solid"/>
                      <a:round/>
                      <a:headEnd type="none" w="med" len="med"/>
                      <a:tailEnd type="none" w="med" len="med"/>
                    </a:lnT>
                    <a:lnB w="9525"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val="1028268175"/>
                  </a:ext>
                </a:extLst>
              </a:tr>
            </a:tbl>
          </a:graphicData>
        </a:graphic>
      </p:graphicFrame>
    </p:spTree>
    <p:extLst>
      <p:ext uri="{BB962C8B-B14F-4D97-AF65-F5344CB8AC3E}">
        <p14:creationId xmlns:p14="http://schemas.microsoft.com/office/powerpoint/2010/main" val="2040734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8" name="Rectangle 1047">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Freeform: Shape 1049">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3611DB34-D2A3-6891-25BA-AD5B931F1CB1}"/>
              </a:ext>
            </a:extLst>
          </p:cNvPr>
          <p:cNvSpPr>
            <a:spLocks noGrp="1"/>
          </p:cNvSpPr>
          <p:nvPr>
            <p:ph type="title"/>
          </p:nvPr>
        </p:nvSpPr>
        <p:spPr>
          <a:xfrm>
            <a:off x="1137034" y="609597"/>
            <a:ext cx="9392421" cy="1330841"/>
          </a:xfrm>
        </p:spPr>
        <p:txBody>
          <a:bodyPr>
            <a:normAutofit/>
          </a:bodyPr>
          <a:lstStyle/>
          <a:p>
            <a:r>
              <a:rPr lang="tr-TR" err="1"/>
              <a:t>National</a:t>
            </a:r>
            <a:r>
              <a:rPr lang="tr-TR"/>
              <a:t> </a:t>
            </a:r>
            <a:r>
              <a:rPr lang="tr-TR" err="1"/>
              <a:t>Anthem</a:t>
            </a:r>
            <a:r>
              <a:rPr lang="tr-TR"/>
              <a:t> of UK</a:t>
            </a:r>
          </a:p>
        </p:txBody>
      </p:sp>
      <p:sp>
        <p:nvSpPr>
          <p:cNvPr id="3" name="İçerik Yer Tutucusu 2">
            <a:extLst>
              <a:ext uri="{FF2B5EF4-FFF2-40B4-BE49-F238E27FC236}">
                <a16:creationId xmlns:a16="http://schemas.microsoft.com/office/drawing/2014/main" id="{92EFCFBE-702C-99CA-C787-07A60A992AFE}"/>
              </a:ext>
            </a:extLst>
          </p:cNvPr>
          <p:cNvSpPr>
            <a:spLocks noGrp="1"/>
          </p:cNvSpPr>
          <p:nvPr>
            <p:ph idx="1"/>
          </p:nvPr>
        </p:nvSpPr>
        <p:spPr>
          <a:xfrm>
            <a:off x="546537" y="2198362"/>
            <a:ext cx="5654565" cy="4381114"/>
          </a:xfrm>
        </p:spPr>
        <p:txBody>
          <a:bodyPr>
            <a:normAutofit/>
          </a:bodyPr>
          <a:lstStyle/>
          <a:p>
            <a:r>
              <a:rPr lang="tr-TR" sz="1600" b="0" i="0" dirty="0" err="1">
                <a:effectLst/>
                <a:latin typeface="Arial" panose="020B0604020202020204" pitchFamily="34" charset="0"/>
              </a:rPr>
              <a:t>God</a:t>
            </a:r>
            <a:r>
              <a:rPr lang="tr-TR" sz="1600" b="0" i="0" dirty="0">
                <a:effectLst/>
                <a:latin typeface="Arial" panose="020B0604020202020204" pitchFamily="34" charset="0"/>
              </a:rPr>
              <a:t> </a:t>
            </a:r>
            <a:r>
              <a:rPr lang="tr-TR" sz="1600" b="0" i="0" dirty="0" err="1">
                <a:effectLst/>
                <a:latin typeface="Arial" panose="020B0604020202020204" pitchFamily="34" charset="0"/>
              </a:rPr>
              <a:t>save</a:t>
            </a:r>
            <a:r>
              <a:rPr lang="tr-TR" sz="1600" b="0" i="0" dirty="0">
                <a:effectLst/>
                <a:latin typeface="Arial" panose="020B0604020202020204" pitchFamily="34" charset="0"/>
              </a:rPr>
              <a:t> </a:t>
            </a:r>
            <a:r>
              <a:rPr lang="tr-TR" sz="1600" b="0" i="0" dirty="0" err="1">
                <a:effectLst/>
                <a:latin typeface="Arial" panose="020B0604020202020204" pitchFamily="34" charset="0"/>
              </a:rPr>
              <a:t>our</a:t>
            </a:r>
            <a:r>
              <a:rPr lang="tr-TR" sz="1600" b="0" i="0" dirty="0">
                <a:effectLst/>
                <a:latin typeface="Arial" panose="020B0604020202020204" pitchFamily="34" charset="0"/>
              </a:rPr>
              <a:t> </a:t>
            </a:r>
            <a:r>
              <a:rPr lang="tr-TR" sz="1600" b="0" i="0" dirty="0" err="1">
                <a:effectLst/>
                <a:latin typeface="Arial" panose="020B0604020202020204" pitchFamily="34" charset="0"/>
              </a:rPr>
              <a:t>gracious</a:t>
            </a:r>
            <a:r>
              <a:rPr lang="tr-TR" sz="1600" b="0" i="0" dirty="0">
                <a:effectLst/>
                <a:latin typeface="Arial" panose="020B0604020202020204" pitchFamily="34" charset="0"/>
              </a:rPr>
              <a:t> </a:t>
            </a:r>
            <a:r>
              <a:rPr lang="tr-TR" sz="1600" b="0" i="0" dirty="0" err="1">
                <a:effectLst/>
                <a:latin typeface="Arial" panose="020B0604020202020204" pitchFamily="34" charset="0"/>
              </a:rPr>
              <a:t>King</a:t>
            </a:r>
            <a:r>
              <a:rPr lang="tr-TR" sz="1600" b="0" i="0" dirty="0">
                <a:effectLst/>
                <a:latin typeface="Arial" panose="020B0604020202020204" pitchFamily="34" charset="0"/>
              </a:rPr>
              <a:t>!</a:t>
            </a:r>
            <a:br>
              <a:rPr lang="tr-TR" sz="1600" dirty="0"/>
            </a:br>
            <a:r>
              <a:rPr lang="tr-TR" sz="1600" b="0" i="0" dirty="0" err="1">
                <a:effectLst/>
                <a:latin typeface="Arial" panose="020B0604020202020204" pitchFamily="34" charset="0"/>
              </a:rPr>
              <a:t>Long</a:t>
            </a:r>
            <a:r>
              <a:rPr lang="tr-TR" sz="1600" b="0" i="0" dirty="0">
                <a:effectLst/>
                <a:latin typeface="Arial" panose="020B0604020202020204" pitchFamily="34" charset="0"/>
              </a:rPr>
              <a:t> </a:t>
            </a:r>
            <a:r>
              <a:rPr lang="tr-TR" sz="1600" b="0" i="0" dirty="0" err="1">
                <a:effectLst/>
                <a:latin typeface="Arial" panose="020B0604020202020204" pitchFamily="34" charset="0"/>
              </a:rPr>
              <a:t>live</a:t>
            </a:r>
            <a:r>
              <a:rPr lang="tr-TR" sz="1600" b="0" i="0" dirty="0">
                <a:effectLst/>
                <a:latin typeface="Arial" panose="020B0604020202020204" pitchFamily="34" charset="0"/>
              </a:rPr>
              <a:t> </a:t>
            </a:r>
            <a:r>
              <a:rPr lang="tr-TR" sz="1600" b="0" i="0" dirty="0" err="1">
                <a:effectLst/>
                <a:latin typeface="Arial" panose="020B0604020202020204" pitchFamily="34" charset="0"/>
              </a:rPr>
              <a:t>our</a:t>
            </a:r>
            <a:r>
              <a:rPr lang="tr-TR" sz="1600" b="0" i="0" dirty="0">
                <a:effectLst/>
                <a:latin typeface="Arial" panose="020B0604020202020204" pitchFamily="34" charset="0"/>
              </a:rPr>
              <a:t> </a:t>
            </a:r>
            <a:r>
              <a:rPr lang="tr-TR" sz="1600" b="0" i="0" dirty="0" err="1">
                <a:effectLst/>
                <a:latin typeface="Arial" panose="020B0604020202020204" pitchFamily="34" charset="0"/>
              </a:rPr>
              <a:t>noble</a:t>
            </a:r>
            <a:r>
              <a:rPr lang="tr-TR" sz="1600" b="0" i="0" dirty="0">
                <a:effectLst/>
                <a:latin typeface="Arial" panose="020B0604020202020204" pitchFamily="34" charset="0"/>
              </a:rPr>
              <a:t> </a:t>
            </a:r>
            <a:r>
              <a:rPr lang="tr-TR" sz="1600" b="0" i="0" dirty="0" err="1">
                <a:effectLst/>
                <a:latin typeface="Arial" panose="020B0604020202020204" pitchFamily="34" charset="0"/>
              </a:rPr>
              <a:t>King</a:t>
            </a:r>
            <a:r>
              <a:rPr lang="tr-TR" sz="1600" b="0" i="0" dirty="0">
                <a:effectLst/>
                <a:latin typeface="Arial" panose="020B0604020202020204" pitchFamily="34" charset="0"/>
              </a:rPr>
              <a:t>!</a:t>
            </a:r>
            <a:br>
              <a:rPr lang="tr-TR" sz="1600" dirty="0"/>
            </a:br>
            <a:r>
              <a:rPr lang="tr-TR" sz="1600" b="0" i="0" dirty="0" err="1">
                <a:effectLst/>
                <a:latin typeface="Arial" panose="020B0604020202020204" pitchFamily="34" charset="0"/>
              </a:rPr>
              <a:t>God</a:t>
            </a:r>
            <a:r>
              <a:rPr lang="tr-TR" sz="1600" b="0" i="0" dirty="0">
                <a:effectLst/>
                <a:latin typeface="Arial" panose="020B0604020202020204" pitchFamily="34" charset="0"/>
              </a:rPr>
              <a:t> </a:t>
            </a:r>
            <a:r>
              <a:rPr lang="tr-TR" sz="1600" b="0" i="0" dirty="0" err="1">
                <a:effectLst/>
                <a:latin typeface="Arial" panose="020B0604020202020204" pitchFamily="34" charset="0"/>
              </a:rPr>
              <a:t>save</a:t>
            </a:r>
            <a:r>
              <a:rPr lang="tr-TR" sz="1600" b="0" i="0" dirty="0">
                <a:effectLst/>
                <a:latin typeface="Arial" panose="020B0604020202020204" pitchFamily="34" charset="0"/>
              </a:rPr>
              <a:t> </a:t>
            </a:r>
            <a:r>
              <a:rPr lang="tr-TR" sz="1600" b="0" i="0" dirty="0" err="1">
                <a:effectLst/>
                <a:latin typeface="Arial" panose="020B0604020202020204" pitchFamily="34" charset="0"/>
              </a:rPr>
              <a:t>the</a:t>
            </a:r>
            <a:r>
              <a:rPr lang="tr-TR" sz="1600" b="0" i="0" dirty="0">
                <a:effectLst/>
                <a:latin typeface="Arial" panose="020B0604020202020204" pitchFamily="34" charset="0"/>
              </a:rPr>
              <a:t> </a:t>
            </a:r>
            <a:r>
              <a:rPr lang="tr-TR" sz="1600" b="0" i="0" dirty="0" err="1">
                <a:effectLst/>
                <a:latin typeface="Arial" panose="020B0604020202020204" pitchFamily="34" charset="0"/>
              </a:rPr>
              <a:t>King</a:t>
            </a:r>
            <a:r>
              <a:rPr lang="tr-TR" sz="1600" b="0" i="0" dirty="0">
                <a:effectLst/>
                <a:latin typeface="Arial" panose="020B0604020202020204" pitchFamily="34" charset="0"/>
              </a:rPr>
              <a:t>!</a:t>
            </a:r>
            <a:br>
              <a:rPr lang="tr-TR" sz="1600" dirty="0"/>
            </a:br>
            <a:r>
              <a:rPr lang="tr-TR" sz="1600" b="0" i="0" dirty="0" err="1">
                <a:effectLst/>
                <a:latin typeface="Arial" panose="020B0604020202020204" pitchFamily="34" charset="0"/>
              </a:rPr>
              <a:t>Send</a:t>
            </a:r>
            <a:r>
              <a:rPr lang="tr-TR" sz="1600" b="0" i="0" dirty="0">
                <a:effectLst/>
                <a:latin typeface="Arial" panose="020B0604020202020204" pitchFamily="34" charset="0"/>
              </a:rPr>
              <a:t> </a:t>
            </a:r>
            <a:r>
              <a:rPr lang="tr-TR" sz="1600" b="0" i="0" dirty="0" err="1">
                <a:effectLst/>
                <a:latin typeface="Arial" panose="020B0604020202020204" pitchFamily="34" charset="0"/>
              </a:rPr>
              <a:t>him</a:t>
            </a:r>
            <a:r>
              <a:rPr lang="tr-TR" sz="1600" b="0" i="0" dirty="0">
                <a:effectLst/>
                <a:latin typeface="Arial" panose="020B0604020202020204" pitchFamily="34" charset="0"/>
              </a:rPr>
              <a:t> </a:t>
            </a:r>
            <a:r>
              <a:rPr lang="tr-TR" sz="1600" b="0" i="0" dirty="0" err="1">
                <a:effectLst/>
                <a:latin typeface="Arial" panose="020B0604020202020204" pitchFamily="34" charset="0"/>
              </a:rPr>
              <a:t>victorious</a:t>
            </a:r>
            <a:r>
              <a:rPr lang="tr-TR" sz="1600" b="0" i="0" dirty="0">
                <a:effectLst/>
                <a:latin typeface="Arial" panose="020B0604020202020204" pitchFamily="34" charset="0"/>
              </a:rPr>
              <a:t>,</a:t>
            </a:r>
            <a:br>
              <a:rPr lang="tr-TR" sz="1600" dirty="0"/>
            </a:br>
            <a:r>
              <a:rPr lang="tr-TR" sz="1600" b="0" i="0" dirty="0" err="1">
                <a:effectLst/>
                <a:latin typeface="Arial" panose="020B0604020202020204" pitchFamily="34" charset="0"/>
              </a:rPr>
              <a:t>Happy</a:t>
            </a:r>
            <a:r>
              <a:rPr lang="tr-TR" sz="1600" b="0" i="0" dirty="0">
                <a:effectLst/>
                <a:latin typeface="Arial" panose="020B0604020202020204" pitchFamily="34" charset="0"/>
              </a:rPr>
              <a:t> </a:t>
            </a:r>
            <a:r>
              <a:rPr lang="tr-TR" sz="1600" b="0" i="0" dirty="0" err="1">
                <a:effectLst/>
                <a:latin typeface="Arial" panose="020B0604020202020204" pitchFamily="34" charset="0"/>
              </a:rPr>
              <a:t>and</a:t>
            </a:r>
            <a:r>
              <a:rPr lang="tr-TR" sz="1600" b="0" i="0" dirty="0">
                <a:effectLst/>
                <a:latin typeface="Arial" panose="020B0604020202020204" pitchFamily="34" charset="0"/>
              </a:rPr>
              <a:t> </a:t>
            </a:r>
            <a:r>
              <a:rPr lang="tr-TR" sz="1600" b="0" i="0" dirty="0" err="1">
                <a:effectLst/>
                <a:latin typeface="Arial" panose="020B0604020202020204" pitchFamily="34" charset="0"/>
              </a:rPr>
              <a:t>glorious</a:t>
            </a:r>
            <a:r>
              <a:rPr lang="tr-TR" sz="1600" b="0" i="0" dirty="0">
                <a:effectLst/>
                <a:latin typeface="Arial" panose="020B0604020202020204" pitchFamily="34" charset="0"/>
              </a:rPr>
              <a:t>,</a:t>
            </a:r>
            <a:br>
              <a:rPr lang="tr-TR" sz="1600" dirty="0"/>
            </a:br>
            <a:r>
              <a:rPr lang="tr-TR" sz="1600" b="0" i="0" dirty="0" err="1">
                <a:effectLst/>
                <a:latin typeface="Arial" panose="020B0604020202020204" pitchFamily="34" charset="0"/>
              </a:rPr>
              <a:t>Long</a:t>
            </a:r>
            <a:r>
              <a:rPr lang="tr-TR" sz="1600" b="0" i="0" dirty="0">
                <a:effectLst/>
                <a:latin typeface="Arial" panose="020B0604020202020204" pitchFamily="34" charset="0"/>
              </a:rPr>
              <a:t> </a:t>
            </a:r>
            <a:r>
              <a:rPr lang="tr-TR" sz="1600" b="0" i="0" dirty="0" err="1">
                <a:effectLst/>
                <a:latin typeface="Arial" panose="020B0604020202020204" pitchFamily="34" charset="0"/>
              </a:rPr>
              <a:t>to</a:t>
            </a:r>
            <a:r>
              <a:rPr lang="tr-TR" sz="1600" b="0" i="0" dirty="0">
                <a:effectLst/>
                <a:latin typeface="Arial" panose="020B0604020202020204" pitchFamily="34" charset="0"/>
              </a:rPr>
              <a:t> </a:t>
            </a:r>
            <a:r>
              <a:rPr lang="tr-TR" sz="1600" b="0" i="0" dirty="0" err="1">
                <a:effectLst/>
                <a:latin typeface="Arial" panose="020B0604020202020204" pitchFamily="34" charset="0"/>
              </a:rPr>
              <a:t>reign</a:t>
            </a:r>
            <a:r>
              <a:rPr lang="tr-TR" sz="1600" b="0" i="0" dirty="0">
                <a:effectLst/>
                <a:latin typeface="Arial" panose="020B0604020202020204" pitchFamily="34" charset="0"/>
              </a:rPr>
              <a:t> </a:t>
            </a:r>
            <a:r>
              <a:rPr lang="tr-TR" sz="1600" b="0" i="0" dirty="0" err="1">
                <a:effectLst/>
                <a:latin typeface="Arial" panose="020B0604020202020204" pitchFamily="34" charset="0"/>
              </a:rPr>
              <a:t>over</a:t>
            </a:r>
            <a:r>
              <a:rPr lang="tr-TR" sz="1600" b="0" i="0" dirty="0">
                <a:effectLst/>
                <a:latin typeface="Arial" panose="020B0604020202020204" pitchFamily="34" charset="0"/>
              </a:rPr>
              <a:t> us:</a:t>
            </a:r>
            <a:br>
              <a:rPr lang="tr-TR" sz="1600" dirty="0"/>
            </a:br>
            <a:r>
              <a:rPr lang="tr-TR" sz="1600" b="0" i="0" dirty="0" err="1">
                <a:effectLst/>
                <a:latin typeface="Arial" panose="020B0604020202020204" pitchFamily="34" charset="0"/>
              </a:rPr>
              <a:t>God</a:t>
            </a:r>
            <a:r>
              <a:rPr lang="tr-TR" sz="1600" b="0" i="0" dirty="0">
                <a:effectLst/>
                <a:latin typeface="Arial" panose="020B0604020202020204" pitchFamily="34" charset="0"/>
              </a:rPr>
              <a:t> </a:t>
            </a:r>
            <a:r>
              <a:rPr lang="tr-TR" sz="1600" b="0" i="0" dirty="0" err="1">
                <a:effectLst/>
                <a:latin typeface="Arial" panose="020B0604020202020204" pitchFamily="34" charset="0"/>
              </a:rPr>
              <a:t>save</a:t>
            </a:r>
            <a:r>
              <a:rPr lang="tr-TR" sz="1600" b="0" i="0" dirty="0">
                <a:effectLst/>
                <a:latin typeface="Arial" panose="020B0604020202020204" pitchFamily="34" charset="0"/>
              </a:rPr>
              <a:t> </a:t>
            </a:r>
            <a:r>
              <a:rPr lang="tr-TR" sz="1600" b="0" i="0" dirty="0" err="1">
                <a:effectLst/>
                <a:latin typeface="Arial" panose="020B0604020202020204" pitchFamily="34" charset="0"/>
              </a:rPr>
              <a:t>the</a:t>
            </a:r>
            <a:r>
              <a:rPr lang="tr-TR" sz="1600" b="0" i="0" dirty="0">
                <a:effectLst/>
                <a:latin typeface="Arial" panose="020B0604020202020204" pitchFamily="34" charset="0"/>
              </a:rPr>
              <a:t> </a:t>
            </a:r>
            <a:r>
              <a:rPr lang="tr-TR" sz="1600" b="0" i="0" dirty="0" err="1">
                <a:effectLst/>
                <a:latin typeface="Arial" panose="020B0604020202020204" pitchFamily="34" charset="0"/>
              </a:rPr>
              <a:t>King</a:t>
            </a:r>
            <a:r>
              <a:rPr lang="tr-TR" sz="1600" b="0" i="0" dirty="0">
                <a:effectLst/>
                <a:latin typeface="Arial" panose="020B0604020202020204" pitchFamily="34" charset="0"/>
              </a:rPr>
              <a:t>!</a:t>
            </a:r>
            <a:br>
              <a:rPr lang="tr-TR" sz="1600" dirty="0"/>
            </a:br>
            <a:br>
              <a:rPr lang="tr-TR" sz="1600" dirty="0"/>
            </a:br>
            <a:r>
              <a:rPr lang="tr-TR" sz="1600" b="0" i="0" dirty="0" err="1">
                <a:effectLst/>
                <a:latin typeface="Arial" panose="020B0604020202020204" pitchFamily="34" charset="0"/>
              </a:rPr>
              <a:t>Thy</a:t>
            </a:r>
            <a:r>
              <a:rPr lang="tr-TR" sz="1600" b="0" i="0" dirty="0">
                <a:effectLst/>
                <a:latin typeface="Arial" panose="020B0604020202020204" pitchFamily="34" charset="0"/>
              </a:rPr>
              <a:t> </a:t>
            </a:r>
            <a:r>
              <a:rPr lang="tr-TR" sz="1600" b="0" i="0" dirty="0" err="1">
                <a:effectLst/>
                <a:latin typeface="Arial" panose="020B0604020202020204" pitchFamily="34" charset="0"/>
              </a:rPr>
              <a:t>choicest</a:t>
            </a:r>
            <a:r>
              <a:rPr lang="tr-TR" sz="1600" b="0" i="0" dirty="0">
                <a:effectLst/>
                <a:latin typeface="Arial" panose="020B0604020202020204" pitchFamily="34" charset="0"/>
              </a:rPr>
              <a:t> </a:t>
            </a:r>
            <a:r>
              <a:rPr lang="tr-TR" sz="1600" b="0" i="0" dirty="0" err="1">
                <a:effectLst/>
                <a:latin typeface="Arial" panose="020B0604020202020204" pitchFamily="34" charset="0"/>
              </a:rPr>
              <a:t>gifts</a:t>
            </a:r>
            <a:r>
              <a:rPr lang="tr-TR" sz="1600" b="0" i="0" dirty="0">
                <a:effectLst/>
                <a:latin typeface="Arial" panose="020B0604020202020204" pitchFamily="34" charset="0"/>
              </a:rPr>
              <a:t> in </a:t>
            </a:r>
            <a:r>
              <a:rPr lang="tr-TR" sz="1600" b="0" i="0" dirty="0" err="1">
                <a:effectLst/>
                <a:latin typeface="Arial" panose="020B0604020202020204" pitchFamily="34" charset="0"/>
              </a:rPr>
              <a:t>store</a:t>
            </a:r>
            <a:r>
              <a:rPr lang="tr-TR" sz="1600" b="0" i="0" dirty="0">
                <a:effectLst/>
                <a:latin typeface="Arial" panose="020B0604020202020204" pitchFamily="34" charset="0"/>
              </a:rPr>
              <a:t>,</a:t>
            </a:r>
            <a:br>
              <a:rPr lang="tr-TR" sz="1600" dirty="0"/>
            </a:br>
            <a:r>
              <a:rPr lang="tr-TR" sz="1600" b="0" i="0" dirty="0">
                <a:effectLst/>
                <a:latin typeface="Arial" panose="020B0604020202020204" pitchFamily="34" charset="0"/>
              </a:rPr>
              <a:t>On </a:t>
            </a:r>
            <a:r>
              <a:rPr lang="tr-TR" sz="1600" b="0" i="0" dirty="0" err="1">
                <a:effectLst/>
                <a:latin typeface="Arial" panose="020B0604020202020204" pitchFamily="34" charset="0"/>
              </a:rPr>
              <a:t>him</a:t>
            </a:r>
            <a:r>
              <a:rPr lang="tr-TR" sz="1600" b="0" i="0" dirty="0">
                <a:effectLst/>
                <a:latin typeface="Arial" panose="020B0604020202020204" pitchFamily="34" charset="0"/>
              </a:rPr>
              <a:t> be </a:t>
            </a:r>
            <a:r>
              <a:rPr lang="tr-TR" sz="1600" b="0" i="0" dirty="0" err="1">
                <a:effectLst/>
                <a:latin typeface="Arial" panose="020B0604020202020204" pitchFamily="34" charset="0"/>
              </a:rPr>
              <a:t>pleased</a:t>
            </a:r>
            <a:r>
              <a:rPr lang="tr-TR" sz="1600" b="0" i="0" dirty="0">
                <a:effectLst/>
                <a:latin typeface="Arial" panose="020B0604020202020204" pitchFamily="34" charset="0"/>
              </a:rPr>
              <a:t> </a:t>
            </a:r>
            <a:r>
              <a:rPr lang="tr-TR" sz="1600" b="0" i="0" dirty="0" err="1">
                <a:effectLst/>
                <a:latin typeface="Arial" panose="020B0604020202020204" pitchFamily="34" charset="0"/>
              </a:rPr>
              <a:t>to</a:t>
            </a:r>
            <a:r>
              <a:rPr lang="tr-TR" sz="1600" b="0" i="0" dirty="0">
                <a:effectLst/>
                <a:latin typeface="Arial" panose="020B0604020202020204" pitchFamily="34" charset="0"/>
              </a:rPr>
              <a:t> </a:t>
            </a:r>
            <a:r>
              <a:rPr lang="tr-TR" sz="1600" b="0" i="0" dirty="0" err="1">
                <a:effectLst/>
                <a:latin typeface="Arial" panose="020B0604020202020204" pitchFamily="34" charset="0"/>
              </a:rPr>
              <a:t>pour</a:t>
            </a:r>
            <a:r>
              <a:rPr lang="tr-TR" sz="1600" b="0" i="0" dirty="0">
                <a:effectLst/>
                <a:latin typeface="Arial" panose="020B0604020202020204" pitchFamily="34" charset="0"/>
              </a:rPr>
              <a:t>;</a:t>
            </a:r>
            <a:br>
              <a:rPr lang="tr-TR" sz="1600" dirty="0"/>
            </a:br>
            <a:r>
              <a:rPr lang="tr-TR" sz="1600" b="0" i="0" dirty="0" err="1">
                <a:effectLst/>
                <a:latin typeface="Arial" panose="020B0604020202020204" pitchFamily="34" charset="0"/>
              </a:rPr>
              <a:t>Long</a:t>
            </a:r>
            <a:r>
              <a:rPr lang="tr-TR" sz="1600" b="0" i="0" dirty="0">
                <a:effectLst/>
                <a:latin typeface="Arial" panose="020B0604020202020204" pitchFamily="34" charset="0"/>
              </a:rPr>
              <a:t> </a:t>
            </a:r>
            <a:r>
              <a:rPr lang="tr-TR" sz="1600" b="0" i="0" dirty="0" err="1">
                <a:effectLst/>
                <a:latin typeface="Arial" panose="020B0604020202020204" pitchFamily="34" charset="0"/>
              </a:rPr>
              <a:t>may</a:t>
            </a:r>
            <a:r>
              <a:rPr lang="tr-TR" sz="1600" b="0" i="0" dirty="0">
                <a:effectLst/>
                <a:latin typeface="Arial" panose="020B0604020202020204" pitchFamily="34" charset="0"/>
              </a:rPr>
              <a:t> he </a:t>
            </a:r>
            <a:r>
              <a:rPr lang="tr-TR" sz="1600" b="0" i="0" dirty="0" err="1">
                <a:effectLst/>
                <a:latin typeface="Arial" panose="020B0604020202020204" pitchFamily="34" charset="0"/>
              </a:rPr>
              <a:t>reign</a:t>
            </a:r>
            <a:r>
              <a:rPr lang="tr-TR" sz="1600" b="0" i="0" dirty="0">
                <a:effectLst/>
                <a:latin typeface="Arial" panose="020B0604020202020204" pitchFamily="34" charset="0"/>
              </a:rPr>
              <a:t>:</a:t>
            </a:r>
            <a:br>
              <a:rPr lang="tr-TR" sz="1600" dirty="0"/>
            </a:br>
            <a:r>
              <a:rPr lang="tr-TR" sz="1600" b="0" i="0" dirty="0">
                <a:effectLst/>
                <a:latin typeface="Arial" panose="020B0604020202020204" pitchFamily="34" charset="0"/>
              </a:rPr>
              <a:t>May he </a:t>
            </a:r>
            <a:r>
              <a:rPr lang="tr-TR" sz="1600" b="0" i="0" dirty="0" err="1">
                <a:effectLst/>
                <a:latin typeface="Arial" panose="020B0604020202020204" pitchFamily="34" charset="0"/>
              </a:rPr>
              <a:t>defend</a:t>
            </a:r>
            <a:r>
              <a:rPr lang="tr-TR" sz="1600" b="0" i="0" dirty="0">
                <a:effectLst/>
                <a:latin typeface="Arial" panose="020B0604020202020204" pitchFamily="34" charset="0"/>
              </a:rPr>
              <a:t> </a:t>
            </a:r>
            <a:r>
              <a:rPr lang="tr-TR" sz="1600" b="0" i="0" dirty="0" err="1">
                <a:effectLst/>
                <a:latin typeface="Arial" panose="020B0604020202020204" pitchFamily="34" charset="0"/>
              </a:rPr>
              <a:t>our</a:t>
            </a:r>
            <a:r>
              <a:rPr lang="tr-TR" sz="1600" b="0" i="0" dirty="0">
                <a:effectLst/>
                <a:latin typeface="Arial" panose="020B0604020202020204" pitchFamily="34" charset="0"/>
              </a:rPr>
              <a:t> </a:t>
            </a:r>
            <a:r>
              <a:rPr lang="tr-TR" sz="1600" b="0" i="0" dirty="0" err="1">
                <a:effectLst/>
                <a:latin typeface="Arial" panose="020B0604020202020204" pitchFamily="34" charset="0"/>
              </a:rPr>
              <a:t>laws</a:t>
            </a:r>
            <a:r>
              <a:rPr lang="tr-TR" sz="1600" b="0" i="0" dirty="0">
                <a:effectLst/>
                <a:latin typeface="Arial" panose="020B0604020202020204" pitchFamily="34" charset="0"/>
              </a:rPr>
              <a:t>,</a:t>
            </a:r>
            <a:br>
              <a:rPr lang="tr-TR" sz="1600" dirty="0"/>
            </a:br>
            <a:r>
              <a:rPr lang="tr-TR" sz="1600" b="0" i="0" dirty="0" err="1">
                <a:effectLst/>
                <a:latin typeface="Arial" panose="020B0604020202020204" pitchFamily="34" charset="0"/>
              </a:rPr>
              <a:t>And</a:t>
            </a:r>
            <a:r>
              <a:rPr lang="tr-TR" sz="1600" b="0" i="0" dirty="0">
                <a:effectLst/>
                <a:latin typeface="Arial" panose="020B0604020202020204" pitchFamily="34" charset="0"/>
              </a:rPr>
              <a:t> ever </a:t>
            </a:r>
            <a:r>
              <a:rPr lang="tr-TR" sz="1600" b="0" i="0" dirty="0" err="1">
                <a:effectLst/>
                <a:latin typeface="Arial" panose="020B0604020202020204" pitchFamily="34" charset="0"/>
              </a:rPr>
              <a:t>give</a:t>
            </a:r>
            <a:r>
              <a:rPr lang="tr-TR" sz="1600" b="0" i="0" dirty="0">
                <a:effectLst/>
                <a:latin typeface="Arial" panose="020B0604020202020204" pitchFamily="34" charset="0"/>
              </a:rPr>
              <a:t> us </a:t>
            </a:r>
            <a:r>
              <a:rPr lang="tr-TR" sz="1600" b="0" i="0" dirty="0" err="1">
                <a:effectLst/>
                <a:latin typeface="Arial" panose="020B0604020202020204" pitchFamily="34" charset="0"/>
              </a:rPr>
              <a:t>cause</a:t>
            </a:r>
            <a:r>
              <a:rPr lang="tr-TR" sz="1600" b="0" i="0" dirty="0">
                <a:effectLst/>
                <a:latin typeface="Arial" panose="020B0604020202020204" pitchFamily="34" charset="0"/>
              </a:rPr>
              <a:t>,</a:t>
            </a:r>
            <a:br>
              <a:rPr lang="tr-TR" sz="1600" dirty="0"/>
            </a:br>
            <a:r>
              <a:rPr lang="tr-TR" sz="1600" b="0" i="0" dirty="0" err="1">
                <a:effectLst/>
                <a:latin typeface="Arial" panose="020B0604020202020204" pitchFamily="34" charset="0"/>
              </a:rPr>
              <a:t>To</a:t>
            </a:r>
            <a:r>
              <a:rPr lang="tr-TR" sz="1600" b="0" i="0" dirty="0">
                <a:effectLst/>
                <a:latin typeface="Arial" panose="020B0604020202020204" pitchFamily="34" charset="0"/>
              </a:rPr>
              <a:t> </a:t>
            </a:r>
            <a:r>
              <a:rPr lang="tr-TR" sz="1600" b="0" i="0" dirty="0" err="1">
                <a:effectLst/>
                <a:latin typeface="Arial" panose="020B0604020202020204" pitchFamily="34" charset="0"/>
              </a:rPr>
              <a:t>sing</a:t>
            </a:r>
            <a:r>
              <a:rPr lang="tr-TR" sz="1600" b="0" i="0" dirty="0">
                <a:effectLst/>
                <a:latin typeface="Arial" panose="020B0604020202020204" pitchFamily="34" charset="0"/>
              </a:rPr>
              <a:t> </a:t>
            </a:r>
            <a:r>
              <a:rPr lang="tr-TR" sz="1600" b="0" i="0" dirty="0" err="1">
                <a:effectLst/>
                <a:latin typeface="Arial" panose="020B0604020202020204" pitchFamily="34" charset="0"/>
              </a:rPr>
              <a:t>with</a:t>
            </a:r>
            <a:r>
              <a:rPr lang="tr-TR" sz="1600" b="0" i="0" dirty="0">
                <a:effectLst/>
                <a:latin typeface="Arial" panose="020B0604020202020204" pitchFamily="34" charset="0"/>
              </a:rPr>
              <a:t> </a:t>
            </a:r>
            <a:r>
              <a:rPr lang="tr-TR" sz="1600" b="0" i="0" dirty="0" err="1">
                <a:effectLst/>
                <a:latin typeface="Arial" panose="020B0604020202020204" pitchFamily="34" charset="0"/>
              </a:rPr>
              <a:t>heart</a:t>
            </a:r>
            <a:r>
              <a:rPr lang="tr-TR" sz="1600" b="0" i="0" dirty="0">
                <a:effectLst/>
                <a:latin typeface="Arial" panose="020B0604020202020204" pitchFamily="34" charset="0"/>
              </a:rPr>
              <a:t> </a:t>
            </a:r>
            <a:r>
              <a:rPr lang="tr-TR" sz="1600" b="0" i="0" dirty="0" err="1">
                <a:effectLst/>
                <a:latin typeface="Arial" panose="020B0604020202020204" pitchFamily="34" charset="0"/>
              </a:rPr>
              <a:t>and</a:t>
            </a:r>
            <a:r>
              <a:rPr lang="tr-TR" sz="1600" b="0" i="0" dirty="0">
                <a:effectLst/>
                <a:latin typeface="Arial" panose="020B0604020202020204" pitchFamily="34" charset="0"/>
              </a:rPr>
              <a:t> </a:t>
            </a:r>
            <a:r>
              <a:rPr lang="tr-TR" sz="1600" b="0" i="0" dirty="0" err="1">
                <a:effectLst/>
                <a:latin typeface="Arial" panose="020B0604020202020204" pitchFamily="34" charset="0"/>
              </a:rPr>
              <a:t>voice</a:t>
            </a:r>
            <a:r>
              <a:rPr lang="tr-TR" sz="1600" b="0" i="0" dirty="0">
                <a:effectLst/>
                <a:latin typeface="Arial" panose="020B0604020202020204" pitchFamily="34" charset="0"/>
              </a:rPr>
              <a:t>,</a:t>
            </a:r>
            <a:br>
              <a:rPr lang="tr-TR" sz="1600" dirty="0"/>
            </a:br>
            <a:r>
              <a:rPr lang="tr-TR" sz="1600" b="0" i="0" dirty="0" err="1">
                <a:effectLst/>
                <a:latin typeface="Arial" panose="020B0604020202020204" pitchFamily="34" charset="0"/>
              </a:rPr>
              <a:t>God</a:t>
            </a:r>
            <a:r>
              <a:rPr lang="tr-TR" sz="1600" b="0" i="0" dirty="0">
                <a:effectLst/>
                <a:latin typeface="Arial" panose="020B0604020202020204" pitchFamily="34" charset="0"/>
              </a:rPr>
              <a:t> </a:t>
            </a:r>
            <a:r>
              <a:rPr lang="tr-TR" sz="1600" b="0" i="0" dirty="0" err="1">
                <a:effectLst/>
                <a:latin typeface="Arial" panose="020B0604020202020204" pitchFamily="34" charset="0"/>
              </a:rPr>
              <a:t>save</a:t>
            </a:r>
            <a:r>
              <a:rPr lang="tr-TR" sz="1600" b="0" i="0" dirty="0">
                <a:effectLst/>
                <a:latin typeface="Arial" panose="020B0604020202020204" pitchFamily="34" charset="0"/>
              </a:rPr>
              <a:t> </a:t>
            </a:r>
            <a:r>
              <a:rPr lang="tr-TR" sz="1600" b="0" i="0" dirty="0" err="1">
                <a:effectLst/>
                <a:latin typeface="Arial" panose="020B0604020202020204" pitchFamily="34" charset="0"/>
              </a:rPr>
              <a:t>the</a:t>
            </a:r>
            <a:r>
              <a:rPr lang="tr-TR" sz="1600" b="0" i="0" dirty="0">
                <a:effectLst/>
                <a:latin typeface="Arial" panose="020B0604020202020204" pitchFamily="34" charset="0"/>
              </a:rPr>
              <a:t> </a:t>
            </a:r>
            <a:r>
              <a:rPr lang="tr-TR" sz="1600" b="0" i="0" dirty="0" err="1">
                <a:effectLst/>
                <a:latin typeface="Arial" panose="020B0604020202020204" pitchFamily="34" charset="0"/>
              </a:rPr>
              <a:t>King</a:t>
            </a:r>
            <a:r>
              <a:rPr lang="tr-TR" sz="1600" b="0" i="0" dirty="0">
                <a:effectLst/>
                <a:latin typeface="Arial" panose="020B0604020202020204" pitchFamily="34" charset="0"/>
              </a:rPr>
              <a:t>!</a:t>
            </a:r>
            <a:r>
              <a:rPr lang="tr-TR" sz="1600" b="0" i="0" u="none" strike="noStrike" baseline="30000" dirty="0">
                <a:effectLst/>
                <a:latin typeface="Arial" panose="020B0604020202020204" pitchFamily="34" charset="0"/>
                <a:hlinkClick r:id="rId2"/>
              </a:rPr>
              <a:t>[1]</a:t>
            </a:r>
            <a:endParaRPr lang="tr-TR" sz="1600" b="0" i="0" u="none" strike="noStrike" baseline="30000" dirty="0">
              <a:effectLst/>
              <a:latin typeface="Arial" panose="020B0604020202020204" pitchFamily="34" charset="0"/>
            </a:endParaRPr>
          </a:p>
          <a:p>
            <a:endParaRPr lang="tr-TR" sz="1600" baseline="30000" dirty="0">
              <a:latin typeface="Arial" panose="020B0604020202020204" pitchFamily="34" charset="0"/>
            </a:endParaRPr>
          </a:p>
          <a:p>
            <a:endParaRPr lang="tr-TR" sz="800" dirty="0">
              <a:latin typeface="arial" panose="020B0604020202020204" pitchFamily="34" charset="0"/>
              <a:hlinkClick r:id="rId3"/>
            </a:endParaRPr>
          </a:p>
          <a:p>
            <a:endParaRPr lang="tr-TR" sz="800" b="0" i="0" u="none" strike="noStrike" dirty="0">
              <a:effectLst/>
              <a:latin typeface="arial" panose="020B0604020202020204" pitchFamily="34" charset="0"/>
              <a:hlinkClick r:id="rId3"/>
            </a:endParaRPr>
          </a:p>
          <a:p>
            <a:pPr marL="0" indent="0">
              <a:buNone/>
            </a:pPr>
            <a:endParaRPr lang="tr-TR" sz="800" dirty="0"/>
          </a:p>
        </p:txBody>
      </p:sp>
      <p:pic>
        <p:nvPicPr>
          <p:cNvPr id="1028" name="Picture 4" descr="Flag of the United Kingdom - Wikipedia">
            <a:extLst>
              <a:ext uri="{FF2B5EF4-FFF2-40B4-BE49-F238E27FC236}">
                <a16:creationId xmlns:a16="http://schemas.microsoft.com/office/drawing/2014/main" id="{CF28E573-00AB-BA25-0703-42A985F3768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92558" y="2033717"/>
            <a:ext cx="4788505" cy="2624810"/>
          </a:xfrm>
          <a:prstGeom prst="rect">
            <a:avLst/>
          </a:prstGeom>
          <a:noFill/>
          <a:extLst>
            <a:ext uri="{909E8E84-426E-40DD-AFC4-6F175D3DCCD1}">
              <a14:hiddenFill xmlns:a14="http://schemas.microsoft.com/office/drawing/2010/main">
                <a:solidFill>
                  <a:srgbClr val="FFFFFF"/>
                </a:solidFill>
              </a14:hiddenFill>
            </a:ext>
          </a:extLst>
        </p:spPr>
      </p:pic>
      <p:sp>
        <p:nvSpPr>
          <p:cNvPr id="1052" name="Freeform: Shape 1051">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Metin kutusu 5">
            <a:extLst>
              <a:ext uri="{FF2B5EF4-FFF2-40B4-BE49-F238E27FC236}">
                <a16:creationId xmlns:a16="http://schemas.microsoft.com/office/drawing/2014/main" id="{B75E875F-2275-41C3-3342-22BD20549BCD}"/>
              </a:ext>
            </a:extLst>
          </p:cNvPr>
          <p:cNvSpPr txBox="1"/>
          <p:nvPr/>
        </p:nvSpPr>
        <p:spPr>
          <a:xfrm>
            <a:off x="7233034" y="4754250"/>
            <a:ext cx="6096000" cy="1723549"/>
          </a:xfrm>
          <a:prstGeom prst="rect">
            <a:avLst/>
          </a:prstGeom>
          <a:noFill/>
        </p:spPr>
        <p:txBody>
          <a:bodyPr wrap="square">
            <a:spAutoFit/>
          </a:bodyPr>
          <a:lstStyle/>
          <a:p>
            <a:r>
              <a:rPr lang="tr-TR" sz="1000" b="0" i="0" u="sng" strike="noStrike" dirty="0">
                <a:effectLst/>
                <a:latin typeface="arial" panose="020B0604020202020204" pitchFamily="34" charset="0"/>
                <a:hlinkClick r:id="rId3"/>
              </a:rPr>
              <a:t>British National Anthem - "God Save The Queen" (EN)</a:t>
            </a:r>
          </a:p>
          <a:p>
            <a:r>
              <a:rPr lang="tr-TR" sz="1000" b="0" i="0" u="none" strike="noStrike" dirty="0">
                <a:effectLst/>
                <a:latin typeface="arial" panose="020B0604020202020204" pitchFamily="34" charset="0"/>
                <a:hlinkClick r:id="rId3"/>
              </a:rPr>
              <a:t>YouTube · BlueMarbleNations3 minutes, 3 seconds</a:t>
            </a:r>
          </a:p>
          <a:p>
            <a:r>
              <a:rPr lang="tr-TR" sz="1000" b="0" i="0" u="none" strike="noStrike" dirty="0">
                <a:effectLst/>
                <a:latin typeface="arial" panose="020B0604020202020204" pitchFamily="34" charset="0"/>
                <a:hlinkClick r:id="rId3"/>
              </a:rPr>
              <a:t>Sep 12, 2011</a:t>
            </a:r>
          </a:p>
          <a:p>
            <a:endParaRPr lang="tr-TR" sz="1000" dirty="0">
              <a:latin typeface="arial" panose="020B0604020202020204" pitchFamily="34" charset="0"/>
              <a:hlinkClick r:id="rId3"/>
            </a:endParaRPr>
          </a:p>
          <a:p>
            <a:r>
              <a:rPr lang="tr-TR" sz="1000" b="0" i="0" u="sng" strike="noStrike" dirty="0">
                <a:effectLst/>
                <a:latin typeface="arial" panose="020B0604020202020204" pitchFamily="34" charset="0"/>
                <a:hlinkClick r:id="rId5"/>
              </a:rPr>
              <a:t>🇬🇧God Save the King 🇬🇧- The British National Anthem 2023 ...</a:t>
            </a:r>
          </a:p>
          <a:p>
            <a:r>
              <a:rPr lang="tr-TR" sz="1000" b="0" i="0" u="none" strike="noStrike" dirty="0">
                <a:effectLst/>
                <a:latin typeface="arial" panose="020B0604020202020204" pitchFamily="34" charset="0"/>
                <a:hlinkClick r:id="rId5"/>
              </a:rPr>
              <a:t>YouTube · St Laurence's Church Chorley1 minute, 16 seconds</a:t>
            </a:r>
          </a:p>
          <a:p>
            <a:r>
              <a:rPr lang="tr-TR" sz="1000" b="0" i="0" u="none" strike="noStrike" dirty="0">
                <a:effectLst/>
                <a:latin typeface="arial" panose="020B0604020202020204" pitchFamily="34" charset="0"/>
                <a:hlinkClick r:id="rId5"/>
              </a:rPr>
              <a:t>Sep 13, 2022</a:t>
            </a:r>
          </a:p>
          <a:p>
            <a:endParaRPr lang="tr-TR" sz="1800" b="0" i="0" u="none" strike="noStrike" dirty="0">
              <a:effectLst/>
              <a:latin typeface="arial" panose="020B0604020202020204" pitchFamily="34" charset="0"/>
              <a:hlinkClick r:id="rId3"/>
            </a:endParaRPr>
          </a:p>
          <a:p>
            <a:endParaRPr lang="tr-TR" sz="1800" b="0" i="0" u="none" strike="noStrike" dirty="0">
              <a:effectLst/>
              <a:latin typeface="arial" panose="020B0604020202020204" pitchFamily="34" charset="0"/>
              <a:hlinkClick r:id="rId3"/>
            </a:endParaRPr>
          </a:p>
        </p:txBody>
      </p:sp>
    </p:spTree>
    <p:extLst>
      <p:ext uri="{BB962C8B-B14F-4D97-AF65-F5344CB8AC3E}">
        <p14:creationId xmlns:p14="http://schemas.microsoft.com/office/powerpoint/2010/main" val="2675167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10249" name="Freeform: Shape 10248">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10242" name="Picture 2" descr="British Culture - Background&#10;&#10;Politics&#10;&#10;&#10;   Government type: Britain is a parliamentary democracy with a constitutional&#10;   Monarch as Head of State.&#10;&#10;   The principle behind British democracy is that the people elect Members of&#10;   Parliament (MPs) to the House of Commons, held no more than five years&#10;   apart. Most MPs belong to a political party, and the party with the largest&#10;   number of MPs in the House of Commons forms the government&#10;       The Government runs the Country&#10;&#10;   There are 3 major political parties: Labour – Left Wing politics; Conservative&#10;   – Right wing politics and Liberal Democrat – Centre politics.&#10;&#10;   In recent years Scotland, Wales and Northern Ireland also have there own&#10;   local Parliaments&#10;&#10;&#10;&#10;&#10;                              上海汽车集团股份有限公司乘用车公司&#10;                              SAIC Motor Passenger Vehicle Co.                      22&#10; ">
            <a:extLst>
              <a:ext uri="{FF2B5EF4-FFF2-40B4-BE49-F238E27FC236}">
                <a16:creationId xmlns:a16="http://schemas.microsoft.com/office/drawing/2014/main" id="{4232BDA6-795F-019A-C118-D0C3D6A5CF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314576" y="220596"/>
            <a:ext cx="8591164" cy="6067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586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DF66A8-780F-6D00-989A-F55055634955}"/>
              </a:ext>
            </a:extLst>
          </p:cNvPr>
          <p:cNvSpPr>
            <a:spLocks noGrp="1"/>
          </p:cNvSpPr>
          <p:nvPr>
            <p:ph type="title"/>
          </p:nvPr>
        </p:nvSpPr>
        <p:spPr/>
        <p:txBody>
          <a:bodyPr/>
          <a:lstStyle/>
          <a:p>
            <a:endParaRPr lang="tr-TR"/>
          </a:p>
        </p:txBody>
      </p:sp>
      <p:pic>
        <p:nvPicPr>
          <p:cNvPr id="11266" name="Picture 2" descr="The British Royal Family Tree: A Complete Guide to the Modern Monarchy">
            <a:extLst>
              <a:ext uri="{FF2B5EF4-FFF2-40B4-BE49-F238E27FC236}">
                <a16:creationId xmlns:a16="http://schemas.microsoft.com/office/drawing/2014/main" id="{D3451ADA-17CA-4D0C-DDEF-E6D4A152972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5642" y="189186"/>
            <a:ext cx="11094717" cy="6668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306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9D6FFF-BA0A-68C7-38CC-15F2E95CA852}"/>
              </a:ext>
            </a:extLst>
          </p:cNvPr>
          <p:cNvSpPr>
            <a:spLocks noGrp="1"/>
          </p:cNvSpPr>
          <p:nvPr>
            <p:ph type="title"/>
          </p:nvPr>
        </p:nvSpPr>
        <p:spPr/>
        <p:txBody>
          <a:bodyPr/>
          <a:lstStyle/>
          <a:p>
            <a:pPr algn="ctr"/>
            <a:r>
              <a:rPr lang="tr-TR" b="1" dirty="0" err="1"/>
              <a:t>Currency</a:t>
            </a:r>
            <a:r>
              <a:rPr lang="tr-TR" b="1" dirty="0"/>
              <a:t> of UK</a:t>
            </a:r>
          </a:p>
        </p:txBody>
      </p:sp>
      <p:pic>
        <p:nvPicPr>
          <p:cNvPr id="2050" name="Picture 2" descr="Penny (United States coin) - Wikipedia">
            <a:extLst>
              <a:ext uri="{FF2B5EF4-FFF2-40B4-BE49-F238E27FC236}">
                <a16:creationId xmlns:a16="http://schemas.microsoft.com/office/drawing/2014/main" id="{8747CC64-2BD4-0FA6-CA38-F54056083C5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6764" y="2717800"/>
            <a:ext cx="1422400" cy="1422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at is Shorting the Pound? How to Short Pound Sterling | IG International">
            <a:extLst>
              <a:ext uri="{FF2B5EF4-FFF2-40B4-BE49-F238E27FC236}">
                <a16:creationId xmlns:a16="http://schemas.microsoft.com/office/drawing/2014/main" id="{4FD941D5-C2C8-4FD3-C7F6-52C2414B5F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9038" y="1690688"/>
            <a:ext cx="4525962" cy="3390103"/>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5B2B145C-AB05-A1A5-B993-F33FC057E8AE}"/>
              </a:ext>
            </a:extLst>
          </p:cNvPr>
          <p:cNvSpPr txBox="1"/>
          <p:nvPr/>
        </p:nvSpPr>
        <p:spPr>
          <a:xfrm>
            <a:off x="1074902" y="5714265"/>
            <a:ext cx="6100762" cy="369332"/>
          </a:xfrm>
          <a:prstGeom prst="rect">
            <a:avLst/>
          </a:prstGeom>
          <a:noFill/>
        </p:spPr>
        <p:txBody>
          <a:bodyPr wrap="square">
            <a:spAutoFit/>
          </a:bodyPr>
          <a:lstStyle/>
          <a:p>
            <a:r>
              <a:rPr lang="tr-TR" b="0" i="0" dirty="0">
                <a:solidFill>
                  <a:srgbClr val="202124"/>
                </a:solidFill>
                <a:effectLst/>
                <a:latin typeface="Google Sans"/>
              </a:rPr>
              <a:t>1 Pound= 38.87 </a:t>
            </a:r>
            <a:r>
              <a:rPr lang="tr-TR" b="0" i="0" dirty="0" err="1">
                <a:solidFill>
                  <a:srgbClr val="202124"/>
                </a:solidFill>
                <a:effectLst/>
                <a:latin typeface="Google Sans"/>
              </a:rPr>
              <a:t>Turkish</a:t>
            </a:r>
            <a:r>
              <a:rPr lang="tr-TR" b="0" i="0" dirty="0">
                <a:solidFill>
                  <a:srgbClr val="202124"/>
                </a:solidFill>
                <a:effectLst/>
                <a:latin typeface="Google Sans"/>
              </a:rPr>
              <a:t> lira</a:t>
            </a:r>
            <a:endParaRPr lang="tr-TR" dirty="0"/>
          </a:p>
        </p:txBody>
      </p:sp>
    </p:spTree>
    <p:extLst>
      <p:ext uri="{BB962C8B-B14F-4D97-AF65-F5344CB8AC3E}">
        <p14:creationId xmlns:p14="http://schemas.microsoft.com/office/powerpoint/2010/main" val="1573132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Slide Background">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81" name="Rectangle 3080">
            <a:extLst>
              <a:ext uri="{FF2B5EF4-FFF2-40B4-BE49-F238E27FC236}">
                <a16:creationId xmlns:a16="http://schemas.microsoft.com/office/drawing/2014/main" id="{184F9D61-9303-40B4-9F7E-66A9B4EDC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Is Buckingham Palace about to become London's hottest holiday rental? |  House &amp; Garden">
            <a:extLst>
              <a:ext uri="{FF2B5EF4-FFF2-40B4-BE49-F238E27FC236}">
                <a16:creationId xmlns:a16="http://schemas.microsoft.com/office/drawing/2014/main" id="{05CE4B60-D376-447A-4267-FF5BE321AA7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005"/>
          <a:stretch/>
        </p:blipFill>
        <p:spPr bwMode="auto">
          <a:xfrm>
            <a:off x="-1" y="-1"/>
            <a:ext cx="11416413" cy="6858001"/>
          </a:xfrm>
          <a:prstGeom prst="rect">
            <a:avLst/>
          </a:prstGeom>
          <a:noFill/>
          <a:effectLst>
            <a:outerShdw blurRad="596900" dist="330200" dir="8820000" sx="87000" sy="87000" algn="ctr" rotWithShape="0">
              <a:srgbClr val="000000">
                <a:alpha val="29000"/>
              </a:srgbClr>
            </a:outerShdw>
          </a:effectLst>
          <a:extLst>
            <a:ext uri="{909E8E84-426E-40DD-AFC4-6F175D3DCCD1}">
              <a14:hiddenFill xmlns:a14="http://schemas.microsoft.com/office/drawing/2010/main">
                <a:solidFill>
                  <a:srgbClr val="FFFFFF"/>
                </a:solidFill>
              </a14:hiddenFill>
            </a:ext>
          </a:extLst>
        </p:spPr>
      </p:pic>
      <p:sp>
        <p:nvSpPr>
          <p:cNvPr id="3083" name="Overlay">
            <a:extLst>
              <a:ext uri="{FF2B5EF4-FFF2-40B4-BE49-F238E27FC236}">
                <a16:creationId xmlns:a16="http://schemas.microsoft.com/office/drawing/2014/main" id="{648D746A-0359-4EAE-8CF9-062E28169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549D4A8-4734-6895-78A1-A6C656F65FDE}"/>
              </a:ext>
            </a:extLst>
          </p:cNvPr>
          <p:cNvSpPr>
            <a:spLocks noGrp="1"/>
          </p:cNvSpPr>
          <p:nvPr>
            <p:ph type="title"/>
          </p:nvPr>
        </p:nvSpPr>
        <p:spPr>
          <a:xfrm>
            <a:off x="589558" y="1948171"/>
            <a:ext cx="4501057" cy="2661313"/>
          </a:xfrm>
        </p:spPr>
        <p:txBody>
          <a:bodyPr vert="horz" lIns="91440" tIns="45720" rIns="91440" bIns="45720" rtlCol="0" anchor="b">
            <a:normAutofit fontScale="90000"/>
          </a:bodyPr>
          <a:lstStyle/>
          <a:p>
            <a:r>
              <a:rPr lang="en-US" sz="4800" dirty="0">
                <a:solidFill>
                  <a:srgbClr val="FFFFFF"/>
                </a:solidFill>
              </a:rPr>
              <a:t>MONARCH resides in Buckingham Palace </a:t>
            </a:r>
          </a:p>
        </p:txBody>
      </p:sp>
    </p:spTree>
    <p:extLst>
      <p:ext uri="{BB962C8B-B14F-4D97-AF65-F5344CB8AC3E}">
        <p14:creationId xmlns:p14="http://schemas.microsoft.com/office/powerpoint/2010/main" val="3973867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Downing Street - Wikipedia">
            <a:extLst>
              <a:ext uri="{FF2B5EF4-FFF2-40B4-BE49-F238E27FC236}">
                <a16:creationId xmlns:a16="http://schemas.microsoft.com/office/drawing/2014/main" id="{BABE7F42-128E-106B-3CED-5CADA281AD7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73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3" name="Rectangle 410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A84ECE0-4CDC-543E-0724-5E085BEE77FA}"/>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Prime minister resides in</a:t>
            </a:r>
          </a:p>
        </p:txBody>
      </p:sp>
      <p:cxnSp>
        <p:nvCxnSpPr>
          <p:cNvPr id="4105" name="Straight Connector 410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4107" name="Straight Connector 410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048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294708-6495-574D-19A9-EA9573B95F6B}"/>
              </a:ext>
            </a:extLst>
          </p:cNvPr>
          <p:cNvSpPr>
            <a:spLocks noGrp="1"/>
          </p:cNvSpPr>
          <p:nvPr>
            <p:ph type="title"/>
          </p:nvPr>
        </p:nvSpPr>
        <p:spPr/>
        <p:txBody>
          <a:bodyPr/>
          <a:lstStyle/>
          <a:p>
            <a:endParaRPr lang="tr-TR"/>
          </a:p>
        </p:txBody>
      </p:sp>
      <p:pic>
        <p:nvPicPr>
          <p:cNvPr id="4" name="IMG_4217_2BEBB18F-D3C8-492C-BF3E-7F2BA58A25EE.mp4">
            <a:hlinkClick r:id="" action="ppaction://media"/>
            <a:extLst>
              <a:ext uri="{FF2B5EF4-FFF2-40B4-BE49-F238E27FC236}">
                <a16:creationId xmlns:a16="http://schemas.microsoft.com/office/drawing/2014/main" id="{1B6FCD6E-9FF2-30BD-92D3-65291F24F8A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08875" y="262072"/>
            <a:ext cx="10515600" cy="5914892"/>
          </a:xfrm>
        </p:spPr>
      </p:pic>
    </p:spTree>
    <p:extLst>
      <p:ext uri="{BB962C8B-B14F-4D97-AF65-F5344CB8AC3E}">
        <p14:creationId xmlns:p14="http://schemas.microsoft.com/office/powerpoint/2010/main" val="363445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Resim 6" descr="kişi, şahıs, dış mekan, insan yüzü, giyim içeren bir resim&#10;&#10;Açıklama otomatik olarak oluşturuldu">
            <a:extLst>
              <a:ext uri="{FF2B5EF4-FFF2-40B4-BE49-F238E27FC236}">
                <a16:creationId xmlns:a16="http://schemas.microsoft.com/office/drawing/2014/main" id="{B229C64E-19E8-341E-71C6-996D1ACCA290}"/>
              </a:ext>
            </a:extLst>
          </p:cNvPr>
          <p:cNvPicPr>
            <a:picLocks noChangeAspect="1"/>
          </p:cNvPicPr>
          <p:nvPr/>
        </p:nvPicPr>
        <p:blipFill>
          <a:blip r:embed="rId2"/>
          <a:stretch>
            <a:fillRect/>
          </a:stretch>
        </p:blipFill>
        <p:spPr>
          <a:xfrm>
            <a:off x="1239838" y="555625"/>
            <a:ext cx="3455988" cy="4629150"/>
          </a:xfrm>
          <a:prstGeom prst="rect">
            <a:avLst/>
          </a:prstGeom>
        </p:spPr>
      </p:pic>
      <p:pic>
        <p:nvPicPr>
          <p:cNvPr id="5" name="İçerik Yer Tutucusu 4" descr="bulut, gökyüzü, dış mekan, giyim içeren bir resim&#10;&#10;Açıklama otomatik olarak oluşturuldu">
            <a:extLst>
              <a:ext uri="{FF2B5EF4-FFF2-40B4-BE49-F238E27FC236}">
                <a16:creationId xmlns:a16="http://schemas.microsoft.com/office/drawing/2014/main" id="{0CA766AE-4BAF-9C8B-B932-077F09656914}"/>
              </a:ext>
            </a:extLst>
          </p:cNvPr>
          <p:cNvPicPr>
            <a:picLocks noGrp="1" noChangeAspect="1"/>
          </p:cNvPicPr>
          <p:nvPr>
            <p:ph idx="1"/>
          </p:nvPr>
        </p:nvPicPr>
        <p:blipFill>
          <a:blip r:embed="rId3"/>
          <a:stretch>
            <a:fillRect/>
          </a:stretch>
        </p:blipFill>
        <p:spPr>
          <a:xfrm>
            <a:off x="4760913" y="555625"/>
            <a:ext cx="6189663" cy="4629150"/>
          </a:xfrm>
        </p:spPr>
      </p:pic>
      <p:sp>
        <p:nvSpPr>
          <p:cNvPr id="2" name="Başlık 1">
            <a:extLst>
              <a:ext uri="{FF2B5EF4-FFF2-40B4-BE49-F238E27FC236}">
                <a16:creationId xmlns:a16="http://schemas.microsoft.com/office/drawing/2014/main" id="{B243D538-5AD9-7B45-5839-C782D3BEBF18}"/>
              </a:ext>
            </a:extLst>
          </p:cNvPr>
          <p:cNvSpPr>
            <a:spLocks noGrp="1"/>
          </p:cNvSpPr>
          <p:nvPr>
            <p:ph type="title"/>
          </p:nvPr>
        </p:nvSpPr>
        <p:spPr>
          <a:xfrm>
            <a:off x="838200" y="5358141"/>
            <a:ext cx="10515600" cy="942664"/>
          </a:xfrm>
        </p:spPr>
        <p:txBody>
          <a:bodyPr vert="horz" lIns="91440" tIns="45720" rIns="91440" bIns="45720" rtlCol="0" anchor="ctr">
            <a:normAutofit/>
          </a:bodyPr>
          <a:lstStyle/>
          <a:p>
            <a:pPr algn="ctr"/>
            <a:r>
              <a:rPr lang="en-US" sz="5200" kern="1200" dirty="0">
                <a:solidFill>
                  <a:schemeClr val="tx1"/>
                </a:solidFill>
                <a:latin typeface="+mj-lt"/>
                <a:ea typeface="+mj-ea"/>
                <a:cs typeface="+mj-cs"/>
              </a:rPr>
              <a:t>Famous river (The River Thames)</a:t>
            </a:r>
          </a:p>
        </p:txBody>
      </p:sp>
    </p:spTree>
    <p:extLst>
      <p:ext uri="{BB962C8B-B14F-4D97-AF65-F5344CB8AC3E}">
        <p14:creationId xmlns:p14="http://schemas.microsoft.com/office/powerpoint/2010/main" val="493685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A0C2FC6B-B955-536A-A5E7-FF8D4E60EF8B}"/>
              </a:ext>
            </a:extLst>
          </p:cNvPr>
          <p:cNvPicPr>
            <a:picLocks noGrp="1" noChangeAspect="1"/>
          </p:cNvPicPr>
          <p:nvPr>
            <p:ph idx="1"/>
          </p:nvPr>
        </p:nvPicPr>
        <p:blipFill rotWithShape="1">
          <a:blip r:embed="rId2"/>
          <a:srcRect t="10135" b="14865"/>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08576EA-05F1-939D-C9CB-9B1D19A7057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Beetles from Liverpool</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223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Rectangle 615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2D4D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C27D096-6889-5D95-5D44-75EB4A3E0A61}"/>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Double-decker</a:t>
            </a:r>
          </a:p>
        </p:txBody>
      </p:sp>
      <p:pic>
        <p:nvPicPr>
          <p:cNvPr id="6146" name="Picture 2" descr="Double-decker bus - Wikipedia">
            <a:extLst>
              <a:ext uri="{FF2B5EF4-FFF2-40B4-BE49-F238E27FC236}">
                <a16:creationId xmlns:a16="http://schemas.microsoft.com/office/drawing/2014/main" id="{90850412-DB2B-8F22-31DE-F963DFE7B03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38600" y="1035596"/>
            <a:ext cx="7188199" cy="4783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526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50757F2-F83E-71DE-5B02-00EC7DB6C3A1}"/>
              </a:ext>
            </a:extLst>
          </p:cNvPr>
          <p:cNvSpPr>
            <a:spLocks noGrp="1"/>
          </p:cNvSpPr>
          <p:nvPr>
            <p:ph type="title"/>
          </p:nvPr>
        </p:nvSpPr>
        <p:spPr>
          <a:xfrm>
            <a:off x="838201" y="365125"/>
            <a:ext cx="3816095" cy="1938076"/>
          </a:xfrm>
        </p:spPr>
        <p:txBody>
          <a:bodyPr>
            <a:normAutofit/>
          </a:bodyPr>
          <a:lstStyle/>
          <a:p>
            <a:r>
              <a:rPr lang="tr-TR" dirty="0" err="1"/>
              <a:t>Most</a:t>
            </a:r>
            <a:r>
              <a:rPr lang="tr-TR" dirty="0"/>
              <a:t> popular </a:t>
            </a:r>
            <a:r>
              <a:rPr lang="tr-TR" dirty="0" err="1"/>
              <a:t>foods</a:t>
            </a:r>
            <a:endParaRPr lang="tr-TR" dirty="0"/>
          </a:p>
        </p:txBody>
      </p:sp>
      <p:sp>
        <p:nvSpPr>
          <p:cNvPr id="3" name="İçerik Yer Tutucusu 2">
            <a:extLst>
              <a:ext uri="{FF2B5EF4-FFF2-40B4-BE49-F238E27FC236}">
                <a16:creationId xmlns:a16="http://schemas.microsoft.com/office/drawing/2014/main" id="{DF452303-108E-DE44-430C-8CAF9672D550}"/>
              </a:ext>
            </a:extLst>
          </p:cNvPr>
          <p:cNvSpPr>
            <a:spLocks noGrp="1"/>
          </p:cNvSpPr>
          <p:nvPr>
            <p:ph idx="1"/>
          </p:nvPr>
        </p:nvSpPr>
        <p:spPr>
          <a:xfrm>
            <a:off x="838201" y="2482589"/>
            <a:ext cx="3816096" cy="3694373"/>
          </a:xfrm>
        </p:spPr>
        <p:txBody>
          <a:bodyPr>
            <a:normAutofit/>
          </a:bodyPr>
          <a:lstStyle/>
          <a:p>
            <a:r>
              <a:rPr lang="tr-TR" sz="2000"/>
              <a:t>FISH AND CHIPS </a:t>
            </a:r>
          </a:p>
          <a:p>
            <a:r>
              <a:rPr lang="tr-TR" sz="2000"/>
              <a:t>BREAKFAST</a:t>
            </a:r>
          </a:p>
        </p:txBody>
      </p:sp>
      <p:pic>
        <p:nvPicPr>
          <p:cNvPr id="7172" name="Picture 4" descr="English Breakfast Recipe: How to Make a Traditional Full English">
            <a:extLst>
              <a:ext uri="{FF2B5EF4-FFF2-40B4-BE49-F238E27FC236}">
                <a16:creationId xmlns:a16="http://schemas.microsoft.com/office/drawing/2014/main" id="{7E6434D4-A6E3-5A09-ED04-A7563953A0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491" r="1" b="9332"/>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7170" name="Picture 2" descr="Fish and chips - Wikipedia">
            <a:extLst>
              <a:ext uri="{FF2B5EF4-FFF2-40B4-BE49-F238E27FC236}">
                <a16:creationId xmlns:a16="http://schemas.microsoft.com/office/drawing/2014/main" id="{F891FAF8-E86E-1F40-72A6-C679CA58A5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137" r="1" b="21202"/>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045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table topped with flowers and dishes">
            <a:extLst>
              <a:ext uri="{FF2B5EF4-FFF2-40B4-BE49-F238E27FC236}">
                <a16:creationId xmlns:a16="http://schemas.microsoft.com/office/drawing/2014/main" id="{D2070506-5AA3-472B-FFB1-923AB0C367BD}"/>
              </a:ext>
            </a:extLst>
          </p:cNvPr>
          <p:cNvPicPr>
            <a:picLocks noChangeAspect="1"/>
          </p:cNvPicPr>
          <p:nvPr/>
        </p:nvPicPr>
        <p:blipFill rotWithShape="1">
          <a:blip r:embed="rId2"/>
          <a:srcRect t="15730"/>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E8CC5BF-A0D3-68BD-F1CC-362089E2B17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AFTERNOON TEA/ HIGH TEA</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931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5" name="Rectangle 8204">
            <a:extLst>
              <a:ext uri="{FF2B5EF4-FFF2-40B4-BE49-F238E27FC236}">
                <a16:creationId xmlns:a16="http://schemas.microsoft.com/office/drawing/2014/main" id="{1EE285D5-8110-4AE6-AF36-F83E457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4A1EA11-3F73-67C3-934B-C94CD5D32C93}"/>
              </a:ext>
            </a:extLst>
          </p:cNvPr>
          <p:cNvSpPr>
            <a:spLocks noGrp="1"/>
          </p:cNvSpPr>
          <p:nvPr>
            <p:ph type="title"/>
          </p:nvPr>
        </p:nvSpPr>
        <p:spPr>
          <a:xfrm>
            <a:off x="629328" y="464408"/>
            <a:ext cx="4399872" cy="1642533"/>
          </a:xfrm>
        </p:spPr>
        <p:txBody>
          <a:bodyPr anchor="b">
            <a:normAutofit/>
          </a:bodyPr>
          <a:lstStyle/>
          <a:p>
            <a:r>
              <a:rPr lang="tr-TR" sz="5400"/>
              <a:t>SPORTS</a:t>
            </a:r>
          </a:p>
        </p:txBody>
      </p:sp>
      <p:sp>
        <p:nvSpPr>
          <p:cNvPr id="820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328" y="2457800"/>
            <a:ext cx="3877056" cy="18288"/>
          </a:xfrm>
          <a:custGeom>
            <a:avLst/>
            <a:gdLst>
              <a:gd name="connsiteX0" fmla="*/ 0 w 3877056"/>
              <a:gd name="connsiteY0" fmla="*/ 0 h 18288"/>
              <a:gd name="connsiteX1" fmla="*/ 723717 w 3877056"/>
              <a:gd name="connsiteY1" fmla="*/ 0 h 18288"/>
              <a:gd name="connsiteX2" fmla="*/ 1447434 w 3877056"/>
              <a:gd name="connsiteY2" fmla="*/ 0 h 18288"/>
              <a:gd name="connsiteX3" fmla="*/ 1977299 w 3877056"/>
              <a:gd name="connsiteY3" fmla="*/ 0 h 18288"/>
              <a:gd name="connsiteX4" fmla="*/ 2623475 w 3877056"/>
              <a:gd name="connsiteY4" fmla="*/ 0 h 18288"/>
              <a:gd name="connsiteX5" fmla="*/ 3192109 w 3877056"/>
              <a:gd name="connsiteY5" fmla="*/ 0 h 18288"/>
              <a:gd name="connsiteX6" fmla="*/ 3877056 w 3877056"/>
              <a:gd name="connsiteY6" fmla="*/ 0 h 18288"/>
              <a:gd name="connsiteX7" fmla="*/ 3877056 w 3877056"/>
              <a:gd name="connsiteY7" fmla="*/ 18288 h 18288"/>
              <a:gd name="connsiteX8" fmla="*/ 3230880 w 3877056"/>
              <a:gd name="connsiteY8" fmla="*/ 18288 h 18288"/>
              <a:gd name="connsiteX9" fmla="*/ 2662245 w 3877056"/>
              <a:gd name="connsiteY9" fmla="*/ 18288 h 18288"/>
              <a:gd name="connsiteX10" fmla="*/ 2016069 w 3877056"/>
              <a:gd name="connsiteY10" fmla="*/ 18288 h 18288"/>
              <a:gd name="connsiteX11" fmla="*/ 1408664 w 3877056"/>
              <a:gd name="connsiteY11" fmla="*/ 18288 h 18288"/>
              <a:gd name="connsiteX12" fmla="*/ 840029 w 3877056"/>
              <a:gd name="connsiteY12" fmla="*/ 18288 h 18288"/>
              <a:gd name="connsiteX13" fmla="*/ 0 w 3877056"/>
              <a:gd name="connsiteY13" fmla="*/ 18288 h 18288"/>
              <a:gd name="connsiteX14" fmla="*/ 0 w 3877056"/>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77056" h="18288" fill="none" extrusionOk="0">
                <a:moveTo>
                  <a:pt x="0" y="0"/>
                </a:moveTo>
                <a:cubicBezTo>
                  <a:pt x="155902" y="14477"/>
                  <a:pt x="567164" y="18992"/>
                  <a:pt x="723717" y="0"/>
                </a:cubicBezTo>
                <a:cubicBezTo>
                  <a:pt x="880270" y="-18992"/>
                  <a:pt x="1230427" y="-33316"/>
                  <a:pt x="1447434" y="0"/>
                </a:cubicBezTo>
                <a:cubicBezTo>
                  <a:pt x="1664441" y="33316"/>
                  <a:pt x="1866557" y="5702"/>
                  <a:pt x="1977299" y="0"/>
                </a:cubicBezTo>
                <a:cubicBezTo>
                  <a:pt x="2088041" y="-5702"/>
                  <a:pt x="2302485" y="24099"/>
                  <a:pt x="2623475" y="0"/>
                </a:cubicBezTo>
                <a:cubicBezTo>
                  <a:pt x="2944465" y="-24099"/>
                  <a:pt x="2993399" y="-19795"/>
                  <a:pt x="3192109" y="0"/>
                </a:cubicBezTo>
                <a:cubicBezTo>
                  <a:pt x="3390819" y="19795"/>
                  <a:pt x="3581349" y="-26551"/>
                  <a:pt x="3877056" y="0"/>
                </a:cubicBezTo>
                <a:cubicBezTo>
                  <a:pt x="3877095" y="7328"/>
                  <a:pt x="3877675" y="9982"/>
                  <a:pt x="3877056" y="18288"/>
                </a:cubicBezTo>
                <a:cubicBezTo>
                  <a:pt x="3576596" y="42394"/>
                  <a:pt x="3502355" y="16962"/>
                  <a:pt x="3230880" y="18288"/>
                </a:cubicBezTo>
                <a:cubicBezTo>
                  <a:pt x="2959405" y="19614"/>
                  <a:pt x="2924948" y="18543"/>
                  <a:pt x="2662245" y="18288"/>
                </a:cubicBezTo>
                <a:cubicBezTo>
                  <a:pt x="2399543" y="18033"/>
                  <a:pt x="2231855" y="26028"/>
                  <a:pt x="2016069" y="18288"/>
                </a:cubicBezTo>
                <a:cubicBezTo>
                  <a:pt x="1800283" y="10548"/>
                  <a:pt x="1665927" y="755"/>
                  <a:pt x="1408664" y="18288"/>
                </a:cubicBezTo>
                <a:cubicBezTo>
                  <a:pt x="1151402" y="35821"/>
                  <a:pt x="1016899" y="28407"/>
                  <a:pt x="840029" y="18288"/>
                </a:cubicBezTo>
                <a:cubicBezTo>
                  <a:pt x="663160" y="8169"/>
                  <a:pt x="304031" y="-14425"/>
                  <a:pt x="0" y="18288"/>
                </a:cubicBezTo>
                <a:cubicBezTo>
                  <a:pt x="-593" y="9736"/>
                  <a:pt x="244" y="6610"/>
                  <a:pt x="0" y="0"/>
                </a:cubicBezTo>
                <a:close/>
              </a:path>
              <a:path w="3877056" h="18288" stroke="0" extrusionOk="0">
                <a:moveTo>
                  <a:pt x="0" y="0"/>
                </a:moveTo>
                <a:cubicBezTo>
                  <a:pt x="205869" y="28368"/>
                  <a:pt x="460328" y="6409"/>
                  <a:pt x="646176" y="0"/>
                </a:cubicBezTo>
                <a:cubicBezTo>
                  <a:pt x="832024" y="-6409"/>
                  <a:pt x="1043494" y="26447"/>
                  <a:pt x="1331123" y="0"/>
                </a:cubicBezTo>
                <a:cubicBezTo>
                  <a:pt x="1618752" y="-26447"/>
                  <a:pt x="1675797" y="-26969"/>
                  <a:pt x="1938528" y="0"/>
                </a:cubicBezTo>
                <a:cubicBezTo>
                  <a:pt x="2201259" y="26969"/>
                  <a:pt x="2439942" y="23453"/>
                  <a:pt x="2662245" y="0"/>
                </a:cubicBezTo>
                <a:cubicBezTo>
                  <a:pt x="2884548" y="-23453"/>
                  <a:pt x="3094562" y="-7899"/>
                  <a:pt x="3308421" y="0"/>
                </a:cubicBezTo>
                <a:cubicBezTo>
                  <a:pt x="3522280" y="7899"/>
                  <a:pt x="3615459" y="3066"/>
                  <a:pt x="3877056" y="0"/>
                </a:cubicBezTo>
                <a:cubicBezTo>
                  <a:pt x="3877383" y="8595"/>
                  <a:pt x="3876984" y="13110"/>
                  <a:pt x="3877056" y="18288"/>
                </a:cubicBezTo>
                <a:cubicBezTo>
                  <a:pt x="3624575" y="4903"/>
                  <a:pt x="3478089" y="20597"/>
                  <a:pt x="3230880" y="18288"/>
                </a:cubicBezTo>
                <a:cubicBezTo>
                  <a:pt x="2983671" y="15979"/>
                  <a:pt x="2743376" y="19903"/>
                  <a:pt x="2507163" y="18288"/>
                </a:cubicBezTo>
                <a:cubicBezTo>
                  <a:pt x="2270950" y="16673"/>
                  <a:pt x="1992617" y="19013"/>
                  <a:pt x="1822216" y="18288"/>
                </a:cubicBezTo>
                <a:cubicBezTo>
                  <a:pt x="1651815" y="17563"/>
                  <a:pt x="1370782" y="42338"/>
                  <a:pt x="1253581" y="18288"/>
                </a:cubicBezTo>
                <a:cubicBezTo>
                  <a:pt x="1136380" y="-5762"/>
                  <a:pt x="854528" y="8046"/>
                  <a:pt x="723717" y="18288"/>
                </a:cubicBezTo>
                <a:cubicBezTo>
                  <a:pt x="592906" y="28530"/>
                  <a:pt x="166343" y="24405"/>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F28B012E-2BA2-4634-6A4E-6E73A2D4EE9D}"/>
              </a:ext>
            </a:extLst>
          </p:cNvPr>
          <p:cNvSpPr>
            <a:spLocks noGrp="1"/>
          </p:cNvSpPr>
          <p:nvPr>
            <p:ph idx="1"/>
          </p:nvPr>
        </p:nvSpPr>
        <p:spPr>
          <a:xfrm>
            <a:off x="629489" y="2741264"/>
            <a:ext cx="4404039" cy="3386399"/>
          </a:xfrm>
        </p:spPr>
        <p:txBody>
          <a:bodyPr>
            <a:normAutofit/>
          </a:bodyPr>
          <a:lstStyle/>
          <a:p>
            <a:r>
              <a:rPr lang="tr-TR" sz="2200"/>
              <a:t>RUGBY, CRICKET, FOOTBALL, TENNIS, POLO, GOLF</a:t>
            </a:r>
          </a:p>
        </p:txBody>
      </p:sp>
      <p:pic>
        <p:nvPicPr>
          <p:cNvPr id="8200" name="Picture 8" descr="Polo - Wikipedia">
            <a:extLst>
              <a:ext uri="{FF2B5EF4-FFF2-40B4-BE49-F238E27FC236}">
                <a16:creationId xmlns:a16="http://schemas.microsoft.com/office/drawing/2014/main" id="{E99D941D-2151-42D2-D2C2-9092F347D2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33" r="21820" b="-1"/>
          <a:stretch/>
        </p:blipFill>
        <p:spPr bwMode="auto">
          <a:xfrm>
            <a:off x="5376648" y="448967"/>
            <a:ext cx="2800021" cy="2607952"/>
          </a:xfrm>
          <a:custGeom>
            <a:avLst/>
            <a:gdLst/>
            <a:ahLst/>
            <a:cxnLst/>
            <a:rect l="l" t="t" r="r" b="b"/>
            <a:pathLst>
              <a:path w="2800021" h="2607952">
                <a:moveTo>
                  <a:pt x="1896921" y="1283"/>
                </a:moveTo>
                <a:cubicBezTo>
                  <a:pt x="1964079" y="3763"/>
                  <a:pt x="2031133" y="9836"/>
                  <a:pt x="2097856" y="19493"/>
                </a:cubicBezTo>
                <a:cubicBezTo>
                  <a:pt x="2197875" y="35580"/>
                  <a:pt x="2298741" y="25628"/>
                  <a:pt x="2399244" y="18812"/>
                </a:cubicBezTo>
                <a:cubicBezTo>
                  <a:pt x="2520913" y="10497"/>
                  <a:pt x="2642460" y="5999"/>
                  <a:pt x="2764369" y="19631"/>
                </a:cubicBezTo>
                <a:lnTo>
                  <a:pt x="2781331" y="20066"/>
                </a:lnTo>
                <a:lnTo>
                  <a:pt x="2771027" y="223244"/>
                </a:lnTo>
                <a:cubicBezTo>
                  <a:pt x="2770027" y="306498"/>
                  <a:pt x="2772785" y="389724"/>
                  <a:pt x="2780906" y="472842"/>
                </a:cubicBezTo>
                <a:cubicBezTo>
                  <a:pt x="2793852" y="625932"/>
                  <a:pt x="2795719" y="779623"/>
                  <a:pt x="2786483" y="932933"/>
                </a:cubicBezTo>
                <a:cubicBezTo>
                  <a:pt x="2780058" y="1071462"/>
                  <a:pt x="2764299" y="1209772"/>
                  <a:pt x="2777754" y="1348629"/>
                </a:cubicBezTo>
                <a:cubicBezTo>
                  <a:pt x="2782361" y="1396405"/>
                  <a:pt x="2793512" y="1443308"/>
                  <a:pt x="2796058" y="1491412"/>
                </a:cubicBezTo>
                <a:cubicBezTo>
                  <a:pt x="2808180" y="1716767"/>
                  <a:pt x="2789997" y="1941359"/>
                  <a:pt x="2775088" y="2165950"/>
                </a:cubicBezTo>
                <a:cubicBezTo>
                  <a:pt x="2769633" y="2247759"/>
                  <a:pt x="2762966" y="2329567"/>
                  <a:pt x="2777876" y="2411376"/>
                </a:cubicBezTo>
                <a:cubicBezTo>
                  <a:pt x="2783785" y="2445894"/>
                  <a:pt x="2787349" y="2480670"/>
                  <a:pt x="2788562" y="2515512"/>
                </a:cubicBezTo>
                <a:lnTo>
                  <a:pt x="2785862" y="2598193"/>
                </a:lnTo>
                <a:lnTo>
                  <a:pt x="2765823" y="2598670"/>
                </a:lnTo>
                <a:cubicBezTo>
                  <a:pt x="2658539" y="2600165"/>
                  <a:pt x="2550823" y="2613972"/>
                  <a:pt x="2444081" y="2598670"/>
                </a:cubicBezTo>
                <a:cubicBezTo>
                  <a:pt x="2255735" y="2573645"/>
                  <a:pt x="2065408" y="2570205"/>
                  <a:pt x="1876379" y="2588429"/>
                </a:cubicBezTo>
                <a:cubicBezTo>
                  <a:pt x="1663187" y="2606148"/>
                  <a:pt x="1449075" y="2607414"/>
                  <a:pt x="1235711" y="2592226"/>
                </a:cubicBezTo>
                <a:cubicBezTo>
                  <a:pt x="1077655" y="2581411"/>
                  <a:pt x="919274" y="2573358"/>
                  <a:pt x="760677" y="2583023"/>
                </a:cubicBezTo>
                <a:cubicBezTo>
                  <a:pt x="699945" y="2586819"/>
                  <a:pt x="640728" y="2603387"/>
                  <a:pt x="580211" y="2605228"/>
                </a:cubicBezTo>
                <a:cubicBezTo>
                  <a:pt x="409739" y="2610520"/>
                  <a:pt x="239309" y="2608104"/>
                  <a:pt x="68912" y="2597979"/>
                </a:cubicBezTo>
                <a:lnTo>
                  <a:pt x="9851" y="2595036"/>
                </a:lnTo>
                <a:lnTo>
                  <a:pt x="14918" y="2533474"/>
                </a:lnTo>
                <a:cubicBezTo>
                  <a:pt x="24226" y="2470964"/>
                  <a:pt x="33057" y="2409078"/>
                  <a:pt x="21123" y="2345943"/>
                </a:cubicBezTo>
                <a:cubicBezTo>
                  <a:pt x="15873" y="2318439"/>
                  <a:pt x="11935" y="2290684"/>
                  <a:pt x="9189" y="2262929"/>
                </a:cubicBezTo>
                <a:cubicBezTo>
                  <a:pt x="3723" y="2192068"/>
                  <a:pt x="5681" y="2120806"/>
                  <a:pt x="15036" y="2050394"/>
                </a:cubicBezTo>
                <a:cubicBezTo>
                  <a:pt x="23988" y="1968631"/>
                  <a:pt x="9428" y="1886367"/>
                  <a:pt x="21362" y="1804853"/>
                </a:cubicBezTo>
                <a:cubicBezTo>
                  <a:pt x="29835" y="1739206"/>
                  <a:pt x="30157" y="1672681"/>
                  <a:pt x="22317" y="1606945"/>
                </a:cubicBezTo>
                <a:cubicBezTo>
                  <a:pt x="8211" y="1482675"/>
                  <a:pt x="9093" y="1357041"/>
                  <a:pt x="24942" y="1233009"/>
                </a:cubicBezTo>
                <a:cubicBezTo>
                  <a:pt x="34728" y="1160621"/>
                  <a:pt x="40337" y="1086110"/>
                  <a:pt x="22794" y="1015097"/>
                </a:cubicBezTo>
                <a:cubicBezTo>
                  <a:pt x="-18498" y="848195"/>
                  <a:pt x="5610" y="681043"/>
                  <a:pt x="22794" y="515015"/>
                </a:cubicBezTo>
                <a:cubicBezTo>
                  <a:pt x="33236" y="425851"/>
                  <a:pt x="33475" y="335698"/>
                  <a:pt x="23510" y="246472"/>
                </a:cubicBezTo>
                <a:cubicBezTo>
                  <a:pt x="14667" y="180579"/>
                  <a:pt x="9392" y="114270"/>
                  <a:pt x="7698" y="47862"/>
                </a:cubicBezTo>
                <a:lnTo>
                  <a:pt x="8577" y="16981"/>
                </a:lnTo>
                <a:lnTo>
                  <a:pt x="105876" y="19483"/>
                </a:lnTo>
                <a:cubicBezTo>
                  <a:pt x="269744" y="18941"/>
                  <a:pt x="433357" y="6953"/>
                  <a:pt x="596356" y="8998"/>
                </a:cubicBezTo>
                <a:cubicBezTo>
                  <a:pt x="687063" y="10088"/>
                  <a:pt x="777528" y="30535"/>
                  <a:pt x="868476" y="26719"/>
                </a:cubicBezTo>
                <a:cubicBezTo>
                  <a:pt x="1144104" y="15541"/>
                  <a:pt x="1419853" y="19221"/>
                  <a:pt x="1695360" y="4635"/>
                </a:cubicBezTo>
                <a:cubicBezTo>
                  <a:pt x="1762501" y="-82"/>
                  <a:pt x="1829763" y="-1196"/>
                  <a:pt x="1896921" y="1283"/>
                </a:cubicBezTo>
                <a:close/>
              </a:path>
            </a:pathLst>
          </a:custGeom>
          <a:noFill/>
          <a:extLst>
            <a:ext uri="{909E8E84-426E-40DD-AFC4-6F175D3DCCD1}">
              <a14:hiddenFill xmlns:a14="http://schemas.microsoft.com/office/drawing/2010/main">
                <a:solidFill>
                  <a:srgbClr val="FFFFFF"/>
                </a:solidFill>
              </a14:hiddenFill>
            </a:ext>
          </a:extLst>
        </p:spPr>
      </p:pic>
      <p:pic>
        <p:nvPicPr>
          <p:cNvPr id="8196" name="Picture 4" descr="The Greatest Experiment in Pro Sports Begins In North Texas - D Magazine">
            <a:extLst>
              <a:ext uri="{FF2B5EF4-FFF2-40B4-BE49-F238E27FC236}">
                <a16:creationId xmlns:a16="http://schemas.microsoft.com/office/drawing/2014/main" id="{EB07B1C9-8070-E0A6-1BD2-C9566AAD7A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264" r="10136" b="2"/>
          <a:stretch/>
        </p:blipFill>
        <p:spPr bwMode="auto">
          <a:xfrm>
            <a:off x="5371395" y="3215684"/>
            <a:ext cx="2809123" cy="3034623"/>
          </a:xfrm>
          <a:custGeom>
            <a:avLst/>
            <a:gdLst/>
            <a:ahLst/>
            <a:cxnLst/>
            <a:rect l="l" t="t" r="r" b="b"/>
            <a:pathLst>
              <a:path w="2809123" h="3034623">
                <a:moveTo>
                  <a:pt x="909359" y="1412"/>
                </a:moveTo>
                <a:cubicBezTo>
                  <a:pt x="958144" y="-855"/>
                  <a:pt x="1007041" y="-392"/>
                  <a:pt x="1055844" y="2812"/>
                </a:cubicBezTo>
                <a:cubicBezTo>
                  <a:pt x="1188892" y="11671"/>
                  <a:pt x="1321724" y="23752"/>
                  <a:pt x="1455098" y="27433"/>
                </a:cubicBezTo>
                <a:cubicBezTo>
                  <a:pt x="1585007" y="30886"/>
                  <a:pt x="1714916" y="19724"/>
                  <a:pt x="1844174" y="11211"/>
                </a:cubicBezTo>
                <a:cubicBezTo>
                  <a:pt x="2032760" y="-1215"/>
                  <a:pt x="2221452" y="7644"/>
                  <a:pt x="2410145" y="15353"/>
                </a:cubicBezTo>
                <a:cubicBezTo>
                  <a:pt x="2481555" y="18287"/>
                  <a:pt x="2552964" y="17014"/>
                  <a:pt x="2624374" y="15060"/>
                </a:cubicBezTo>
                <a:lnTo>
                  <a:pt x="2784992" y="11774"/>
                </a:lnTo>
                <a:lnTo>
                  <a:pt x="2785432" y="38761"/>
                </a:lnTo>
                <a:cubicBezTo>
                  <a:pt x="2800584" y="206742"/>
                  <a:pt x="2808948" y="374831"/>
                  <a:pt x="2808827" y="543247"/>
                </a:cubicBezTo>
                <a:cubicBezTo>
                  <a:pt x="2810305" y="612173"/>
                  <a:pt x="2806257" y="681111"/>
                  <a:pt x="2796705" y="749514"/>
                </a:cubicBezTo>
                <a:cubicBezTo>
                  <a:pt x="2780583" y="847684"/>
                  <a:pt x="2768461" y="946836"/>
                  <a:pt x="2778522" y="1046533"/>
                </a:cubicBezTo>
                <a:cubicBezTo>
                  <a:pt x="2785553" y="1115252"/>
                  <a:pt x="2789675" y="1183862"/>
                  <a:pt x="2789432" y="1252908"/>
                </a:cubicBezTo>
                <a:cubicBezTo>
                  <a:pt x="2789432" y="1411618"/>
                  <a:pt x="2787978" y="1570434"/>
                  <a:pt x="2791008" y="1729144"/>
                </a:cubicBezTo>
                <a:cubicBezTo>
                  <a:pt x="2793675" y="1870399"/>
                  <a:pt x="2799493" y="2011110"/>
                  <a:pt x="2784826" y="2152475"/>
                </a:cubicBezTo>
                <a:cubicBezTo>
                  <a:pt x="2763249" y="2361141"/>
                  <a:pt x="2770159" y="2570898"/>
                  <a:pt x="2772704" y="2780218"/>
                </a:cubicBezTo>
                <a:lnTo>
                  <a:pt x="2785201" y="3024103"/>
                </a:lnTo>
                <a:lnTo>
                  <a:pt x="2729575" y="3019707"/>
                </a:lnTo>
                <a:cubicBezTo>
                  <a:pt x="2664468" y="3010397"/>
                  <a:pt x="2600011" y="3001566"/>
                  <a:pt x="2534253" y="3013501"/>
                </a:cubicBezTo>
                <a:cubicBezTo>
                  <a:pt x="2505606" y="3018752"/>
                  <a:pt x="2476698" y="3022690"/>
                  <a:pt x="2447790" y="3025435"/>
                </a:cubicBezTo>
                <a:cubicBezTo>
                  <a:pt x="2373985" y="3030901"/>
                  <a:pt x="2299762" y="3028945"/>
                  <a:pt x="2226426" y="3019587"/>
                </a:cubicBezTo>
                <a:cubicBezTo>
                  <a:pt x="2141266" y="3010636"/>
                  <a:pt x="2055584" y="3025196"/>
                  <a:pt x="1970684" y="3013262"/>
                </a:cubicBezTo>
                <a:cubicBezTo>
                  <a:pt x="1902309" y="3004788"/>
                  <a:pt x="1833021" y="3004466"/>
                  <a:pt x="1764554" y="3012307"/>
                </a:cubicBezTo>
                <a:cubicBezTo>
                  <a:pt x="1635120" y="3026413"/>
                  <a:pt x="1504268" y="3025530"/>
                  <a:pt x="1375082" y="3009682"/>
                </a:cubicBezTo>
                <a:cubicBezTo>
                  <a:pt x="1299687" y="2999895"/>
                  <a:pt x="1222081" y="2994286"/>
                  <a:pt x="1148118" y="3011830"/>
                </a:cubicBezTo>
                <a:cubicBezTo>
                  <a:pt x="974281" y="3053123"/>
                  <a:pt x="800184" y="3029015"/>
                  <a:pt x="627259" y="3011830"/>
                </a:cubicBezTo>
                <a:cubicBezTo>
                  <a:pt x="534391" y="3001387"/>
                  <a:pt x="440493" y="3001148"/>
                  <a:pt x="347559" y="3011113"/>
                </a:cubicBezTo>
                <a:cubicBezTo>
                  <a:pt x="278929" y="3019957"/>
                  <a:pt x="209866" y="3025232"/>
                  <a:pt x="140699" y="3026927"/>
                </a:cubicBezTo>
                <a:lnTo>
                  <a:pt x="44501" y="3024299"/>
                </a:lnTo>
                <a:lnTo>
                  <a:pt x="26973" y="2893528"/>
                </a:lnTo>
                <a:cubicBezTo>
                  <a:pt x="-4174" y="2764506"/>
                  <a:pt x="-10619" y="2635110"/>
                  <a:pt x="19693" y="2504963"/>
                </a:cubicBezTo>
                <a:cubicBezTo>
                  <a:pt x="48311" y="2384006"/>
                  <a:pt x="46914" y="2257385"/>
                  <a:pt x="15637" y="2137152"/>
                </a:cubicBezTo>
                <a:cubicBezTo>
                  <a:pt x="8714" y="2106022"/>
                  <a:pt x="4478" y="2074304"/>
                  <a:pt x="2986" y="2042386"/>
                </a:cubicBezTo>
                <a:cubicBezTo>
                  <a:pt x="-6442" y="1925867"/>
                  <a:pt x="9430" y="1810973"/>
                  <a:pt x="22676" y="1695829"/>
                </a:cubicBezTo>
                <a:cubicBezTo>
                  <a:pt x="31508" y="1622442"/>
                  <a:pt x="44993" y="1548304"/>
                  <a:pt x="22676" y="1475668"/>
                </a:cubicBezTo>
                <a:cubicBezTo>
                  <a:pt x="7389" y="1425047"/>
                  <a:pt x="3989" y="1371313"/>
                  <a:pt x="12773" y="1319017"/>
                </a:cubicBezTo>
                <a:cubicBezTo>
                  <a:pt x="27582" y="1226202"/>
                  <a:pt x="30672" y="1131749"/>
                  <a:pt x="21961" y="1038096"/>
                </a:cubicBezTo>
                <a:cubicBezTo>
                  <a:pt x="16209" y="976348"/>
                  <a:pt x="17092" y="914112"/>
                  <a:pt x="24587" y="852564"/>
                </a:cubicBezTo>
                <a:cubicBezTo>
                  <a:pt x="34491" y="769801"/>
                  <a:pt x="49886" y="685536"/>
                  <a:pt x="31150" y="602524"/>
                </a:cubicBezTo>
                <a:cubicBezTo>
                  <a:pt x="1315" y="470626"/>
                  <a:pt x="7282" y="338854"/>
                  <a:pt x="19217" y="205958"/>
                </a:cubicBezTo>
                <a:cubicBezTo>
                  <a:pt x="23692" y="156512"/>
                  <a:pt x="28406" y="106785"/>
                  <a:pt x="29763" y="56918"/>
                </a:cubicBezTo>
                <a:lnTo>
                  <a:pt x="29335" y="22484"/>
                </a:lnTo>
                <a:lnTo>
                  <a:pt x="182423" y="11326"/>
                </a:lnTo>
                <a:cubicBezTo>
                  <a:pt x="307134" y="-180"/>
                  <a:pt x="431415" y="11326"/>
                  <a:pt x="556126" y="18689"/>
                </a:cubicBezTo>
                <a:cubicBezTo>
                  <a:pt x="625195" y="22602"/>
                  <a:pt x="694588" y="27319"/>
                  <a:pt x="763549" y="16388"/>
                </a:cubicBezTo>
                <a:cubicBezTo>
                  <a:pt x="811902" y="8674"/>
                  <a:pt x="860574" y="3678"/>
                  <a:pt x="909359" y="1412"/>
                </a:cubicBezTo>
                <a:close/>
              </a:path>
            </a:pathLst>
          </a:custGeom>
          <a:noFill/>
          <a:extLst>
            <a:ext uri="{909E8E84-426E-40DD-AFC4-6F175D3DCCD1}">
              <a14:hiddenFill xmlns:a14="http://schemas.microsoft.com/office/drawing/2010/main">
                <a:solidFill>
                  <a:srgbClr val="FFFFFF"/>
                </a:solidFill>
              </a14:hiddenFill>
            </a:ext>
          </a:extLst>
        </p:spPr>
      </p:pic>
      <p:pic>
        <p:nvPicPr>
          <p:cNvPr id="8198" name="Picture 6" descr="Wimbledon Championships - Wikipedia">
            <a:extLst>
              <a:ext uri="{FF2B5EF4-FFF2-40B4-BE49-F238E27FC236}">
                <a16:creationId xmlns:a16="http://schemas.microsoft.com/office/drawing/2014/main" id="{E15962BA-B82A-994A-37BA-CE5E6CD19F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34" r="930"/>
          <a:stretch/>
        </p:blipFill>
        <p:spPr bwMode="auto">
          <a:xfrm>
            <a:off x="8344949" y="453323"/>
            <a:ext cx="3451906" cy="3553662"/>
          </a:xfrm>
          <a:custGeom>
            <a:avLst/>
            <a:gdLst/>
            <a:ahLst/>
            <a:cxnLst/>
            <a:rect l="l" t="t" r="r" b="b"/>
            <a:pathLst>
              <a:path w="3451906" h="3553662">
                <a:moveTo>
                  <a:pt x="723689" y="906"/>
                </a:moveTo>
                <a:cubicBezTo>
                  <a:pt x="772066" y="2729"/>
                  <a:pt x="820443" y="7023"/>
                  <a:pt x="868820" y="11181"/>
                </a:cubicBezTo>
                <a:cubicBezTo>
                  <a:pt x="1039107" y="26039"/>
                  <a:pt x="1209273" y="19359"/>
                  <a:pt x="1379198" y="8454"/>
                </a:cubicBezTo>
                <a:cubicBezTo>
                  <a:pt x="1496186" y="1474"/>
                  <a:pt x="1613486" y="5305"/>
                  <a:pt x="1729930" y="19904"/>
                </a:cubicBezTo>
                <a:lnTo>
                  <a:pt x="1770732" y="22354"/>
                </a:lnTo>
                <a:lnTo>
                  <a:pt x="1793470" y="25525"/>
                </a:lnTo>
                <a:lnTo>
                  <a:pt x="1895014" y="29765"/>
                </a:lnTo>
                <a:lnTo>
                  <a:pt x="1895984" y="30265"/>
                </a:lnTo>
                <a:lnTo>
                  <a:pt x="1908078" y="30265"/>
                </a:lnTo>
                <a:lnTo>
                  <a:pt x="1909048" y="29667"/>
                </a:lnTo>
                <a:lnTo>
                  <a:pt x="2008240" y="25525"/>
                </a:lnTo>
                <a:lnTo>
                  <a:pt x="2081672" y="15283"/>
                </a:lnTo>
                <a:lnTo>
                  <a:pt x="2184918" y="9562"/>
                </a:lnTo>
                <a:cubicBezTo>
                  <a:pt x="2268544" y="8356"/>
                  <a:pt x="2352209" y="10573"/>
                  <a:pt x="2435750" y="16224"/>
                </a:cubicBezTo>
                <a:cubicBezTo>
                  <a:pt x="2589588" y="24540"/>
                  <a:pt x="2743185" y="15952"/>
                  <a:pt x="2896904" y="5864"/>
                </a:cubicBezTo>
                <a:cubicBezTo>
                  <a:pt x="2988276" y="-133"/>
                  <a:pt x="3079618" y="1639"/>
                  <a:pt x="3170959" y="5268"/>
                </a:cubicBezTo>
                <a:lnTo>
                  <a:pt x="3437940" y="15543"/>
                </a:lnTo>
                <a:lnTo>
                  <a:pt x="3440062" y="77084"/>
                </a:lnTo>
                <a:cubicBezTo>
                  <a:pt x="3439759" y="207598"/>
                  <a:pt x="3426999" y="337557"/>
                  <a:pt x="3419542" y="467764"/>
                </a:cubicBezTo>
                <a:cubicBezTo>
                  <a:pt x="3416314" y="527314"/>
                  <a:pt x="3411472" y="587156"/>
                  <a:pt x="3410666" y="646723"/>
                </a:cubicBezTo>
                <a:cubicBezTo>
                  <a:pt x="3409858" y="706293"/>
                  <a:pt x="3413086" y="765586"/>
                  <a:pt x="3425999" y="824040"/>
                </a:cubicBezTo>
                <a:cubicBezTo>
                  <a:pt x="3458153" y="973974"/>
                  <a:pt x="3447305" y="1120693"/>
                  <a:pt x="3425999" y="1269168"/>
                </a:cubicBezTo>
                <a:cubicBezTo>
                  <a:pt x="3415281" y="1344279"/>
                  <a:pt x="3402111" y="1421878"/>
                  <a:pt x="3425353" y="1494944"/>
                </a:cubicBezTo>
                <a:cubicBezTo>
                  <a:pt x="3464867" y="1616236"/>
                  <a:pt x="3452342" y="1736506"/>
                  <a:pt x="3438266" y="1858381"/>
                </a:cubicBezTo>
                <a:cubicBezTo>
                  <a:pt x="3429228" y="1937294"/>
                  <a:pt x="3419930" y="2017084"/>
                  <a:pt x="3430518" y="2095996"/>
                </a:cubicBezTo>
                <a:cubicBezTo>
                  <a:pt x="3446660" y="2216411"/>
                  <a:pt x="3439170" y="2335949"/>
                  <a:pt x="3431293" y="2456072"/>
                </a:cubicBezTo>
                <a:cubicBezTo>
                  <a:pt x="3426129" y="2537469"/>
                  <a:pt x="3413086" y="2619889"/>
                  <a:pt x="3430002" y="2700556"/>
                </a:cubicBezTo>
                <a:cubicBezTo>
                  <a:pt x="3441812" y="2765790"/>
                  <a:pt x="3444254" y="2832749"/>
                  <a:pt x="3437233" y="2898861"/>
                </a:cubicBezTo>
                <a:cubicBezTo>
                  <a:pt x="3429485" y="3003493"/>
                  <a:pt x="3415798" y="3108125"/>
                  <a:pt x="3435297" y="3213050"/>
                </a:cubicBezTo>
                <a:cubicBezTo>
                  <a:pt x="3445497" y="3268582"/>
                  <a:pt x="3441754" y="3324843"/>
                  <a:pt x="3438137" y="3380812"/>
                </a:cubicBezTo>
                <a:lnTo>
                  <a:pt x="3429447" y="3533975"/>
                </a:lnTo>
                <a:lnTo>
                  <a:pt x="3428457" y="3533971"/>
                </a:lnTo>
                <a:cubicBezTo>
                  <a:pt x="3362736" y="3534214"/>
                  <a:pt x="3297429" y="3530092"/>
                  <a:pt x="3232020" y="3523062"/>
                </a:cubicBezTo>
                <a:cubicBezTo>
                  <a:pt x="3137124" y="3513000"/>
                  <a:pt x="3042746" y="3525122"/>
                  <a:pt x="2949304" y="3541245"/>
                </a:cubicBezTo>
                <a:cubicBezTo>
                  <a:pt x="2884196" y="3550796"/>
                  <a:pt x="2818577" y="3554844"/>
                  <a:pt x="2752970" y="3553366"/>
                </a:cubicBezTo>
                <a:cubicBezTo>
                  <a:pt x="2592664" y="3553487"/>
                  <a:pt x="2432670" y="3545124"/>
                  <a:pt x="2272778" y="3529971"/>
                </a:cubicBezTo>
                <a:cubicBezTo>
                  <a:pt x="2213920" y="3526298"/>
                  <a:pt x="2154916" y="3527959"/>
                  <a:pt x="2096275" y="3534941"/>
                </a:cubicBezTo>
                <a:cubicBezTo>
                  <a:pt x="2030066" y="3541923"/>
                  <a:pt x="1963369" y="3539486"/>
                  <a:pt x="1897658" y="3527668"/>
                </a:cubicBezTo>
                <a:cubicBezTo>
                  <a:pt x="1858723" y="3520213"/>
                  <a:pt x="1819789" y="3518153"/>
                  <a:pt x="1780854" y="3518637"/>
                </a:cubicBezTo>
                <a:cubicBezTo>
                  <a:pt x="1741920" y="3519123"/>
                  <a:pt x="1702985" y="3522153"/>
                  <a:pt x="1664051" y="3524880"/>
                </a:cubicBezTo>
                <a:cubicBezTo>
                  <a:pt x="1450275" y="3539790"/>
                  <a:pt x="1236498" y="3557973"/>
                  <a:pt x="1021996" y="3545850"/>
                </a:cubicBezTo>
                <a:cubicBezTo>
                  <a:pt x="976208" y="3543304"/>
                  <a:pt x="931564" y="3532154"/>
                  <a:pt x="886089" y="3527546"/>
                </a:cubicBezTo>
                <a:cubicBezTo>
                  <a:pt x="753918" y="3514091"/>
                  <a:pt x="622269" y="3529851"/>
                  <a:pt x="490410" y="3536275"/>
                </a:cubicBezTo>
                <a:cubicBezTo>
                  <a:pt x="344484" y="3545511"/>
                  <a:pt x="198194" y="3543645"/>
                  <a:pt x="52476" y="3530699"/>
                </a:cubicBezTo>
                <a:lnTo>
                  <a:pt x="16096" y="3528137"/>
                </a:lnTo>
                <a:lnTo>
                  <a:pt x="13820" y="3457111"/>
                </a:lnTo>
                <a:cubicBezTo>
                  <a:pt x="6425" y="3369848"/>
                  <a:pt x="-1454" y="3282586"/>
                  <a:pt x="8728" y="3195323"/>
                </a:cubicBezTo>
                <a:cubicBezTo>
                  <a:pt x="18037" y="3120746"/>
                  <a:pt x="19541" y="3045559"/>
                  <a:pt x="13214" y="2970732"/>
                </a:cubicBezTo>
                <a:cubicBezTo>
                  <a:pt x="6911" y="2888880"/>
                  <a:pt x="6911" y="2806721"/>
                  <a:pt x="13214" y="2724870"/>
                </a:cubicBezTo>
                <a:cubicBezTo>
                  <a:pt x="18062" y="2646442"/>
                  <a:pt x="26184" y="2567797"/>
                  <a:pt x="17457" y="2489589"/>
                </a:cubicBezTo>
                <a:cubicBezTo>
                  <a:pt x="5335" y="2379639"/>
                  <a:pt x="9335" y="2270015"/>
                  <a:pt x="16729" y="2160282"/>
                </a:cubicBezTo>
                <a:cubicBezTo>
                  <a:pt x="22790" y="2069639"/>
                  <a:pt x="31640" y="1978667"/>
                  <a:pt x="17335" y="1888460"/>
                </a:cubicBezTo>
                <a:cubicBezTo>
                  <a:pt x="159" y="1768104"/>
                  <a:pt x="-4267" y="1646557"/>
                  <a:pt x="4122" y="1525448"/>
                </a:cubicBezTo>
                <a:cubicBezTo>
                  <a:pt x="17093" y="1276969"/>
                  <a:pt x="13820" y="1028271"/>
                  <a:pt x="23760" y="779682"/>
                </a:cubicBezTo>
                <a:cubicBezTo>
                  <a:pt x="27153" y="697655"/>
                  <a:pt x="8971" y="616065"/>
                  <a:pt x="8002" y="534256"/>
                </a:cubicBezTo>
                <a:cubicBezTo>
                  <a:pt x="6790" y="436250"/>
                  <a:pt x="11124" y="337998"/>
                  <a:pt x="14291" y="239596"/>
                </a:cubicBezTo>
                <a:lnTo>
                  <a:pt x="13744" y="13183"/>
                </a:lnTo>
                <a:lnTo>
                  <a:pt x="56934" y="10499"/>
                </a:lnTo>
                <a:cubicBezTo>
                  <a:pt x="147688" y="3411"/>
                  <a:pt x="238784" y="3411"/>
                  <a:pt x="329538" y="10499"/>
                </a:cubicBezTo>
                <a:cubicBezTo>
                  <a:pt x="412505" y="17614"/>
                  <a:pt x="495870" y="15924"/>
                  <a:pt x="578558" y="5455"/>
                </a:cubicBezTo>
                <a:cubicBezTo>
                  <a:pt x="626936" y="-270"/>
                  <a:pt x="675313" y="-917"/>
                  <a:pt x="723689" y="906"/>
                </a:cubicBezTo>
                <a:close/>
              </a:path>
            </a:pathLst>
          </a:custGeom>
          <a:noFill/>
          <a:extLst>
            <a:ext uri="{909E8E84-426E-40DD-AFC4-6F175D3DCCD1}">
              <a14:hiddenFill xmlns:a14="http://schemas.microsoft.com/office/drawing/2010/main">
                <a:solidFill>
                  <a:srgbClr val="FFFFFF"/>
                </a:solidFill>
              </a14:hiddenFill>
            </a:ext>
          </a:extLst>
        </p:spPr>
      </p:pic>
      <p:pic>
        <p:nvPicPr>
          <p:cNvPr id="8194" name="Picture 2" descr="2023 Rugby World Cup Favorites Face a Difficult Path - The New York Times">
            <a:extLst>
              <a:ext uri="{FF2B5EF4-FFF2-40B4-BE49-F238E27FC236}">
                <a16:creationId xmlns:a16="http://schemas.microsoft.com/office/drawing/2014/main" id="{BE11A0E1-A7D2-6F2E-61F0-BB49D667230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401" b="4"/>
          <a:stretch/>
        </p:blipFill>
        <p:spPr bwMode="auto">
          <a:xfrm>
            <a:off x="8350554" y="4171427"/>
            <a:ext cx="3434858" cy="2084130"/>
          </a:xfrm>
          <a:custGeom>
            <a:avLst/>
            <a:gdLst/>
            <a:ahLst/>
            <a:cxnLst/>
            <a:rect l="l" t="t" r="r" b="b"/>
            <a:pathLst>
              <a:path w="3434858" h="2084130">
                <a:moveTo>
                  <a:pt x="1225971" y="1141"/>
                </a:moveTo>
                <a:cubicBezTo>
                  <a:pt x="1283624" y="3345"/>
                  <a:pt x="1341187" y="8746"/>
                  <a:pt x="1398467" y="17334"/>
                </a:cubicBezTo>
                <a:cubicBezTo>
                  <a:pt x="1484331" y="31639"/>
                  <a:pt x="1570921" y="22789"/>
                  <a:pt x="1657200" y="16728"/>
                </a:cubicBezTo>
                <a:cubicBezTo>
                  <a:pt x="1761649" y="9334"/>
                  <a:pt x="1865993" y="5334"/>
                  <a:pt x="1970648" y="17456"/>
                </a:cubicBezTo>
                <a:cubicBezTo>
                  <a:pt x="2045091" y="26183"/>
                  <a:pt x="2119948" y="18061"/>
                  <a:pt x="2194600" y="13213"/>
                </a:cubicBezTo>
                <a:cubicBezTo>
                  <a:pt x="2272509" y="6910"/>
                  <a:pt x="2350711" y="6910"/>
                  <a:pt x="2428622" y="13213"/>
                </a:cubicBezTo>
                <a:cubicBezTo>
                  <a:pt x="2499846" y="19540"/>
                  <a:pt x="2571412" y="18037"/>
                  <a:pt x="2642398" y="8727"/>
                </a:cubicBezTo>
                <a:cubicBezTo>
                  <a:pt x="2725458" y="-1455"/>
                  <a:pt x="2808518" y="6424"/>
                  <a:pt x="2891579" y="13819"/>
                </a:cubicBezTo>
                <a:cubicBezTo>
                  <a:pt x="3037765" y="27031"/>
                  <a:pt x="3183847" y="21092"/>
                  <a:pt x="3329721" y="11394"/>
                </a:cubicBezTo>
                <a:lnTo>
                  <a:pt x="3422995" y="10092"/>
                </a:lnTo>
                <a:lnTo>
                  <a:pt x="3423106" y="30386"/>
                </a:lnTo>
                <a:cubicBezTo>
                  <a:pt x="3435867" y="237971"/>
                  <a:pt x="3438238" y="446198"/>
                  <a:pt x="3430208" y="654090"/>
                </a:cubicBezTo>
                <a:cubicBezTo>
                  <a:pt x="3423106" y="827990"/>
                  <a:pt x="3429304" y="1002474"/>
                  <a:pt x="3417295" y="1176228"/>
                </a:cubicBezTo>
                <a:cubicBezTo>
                  <a:pt x="3411355" y="1261425"/>
                  <a:pt x="3404770" y="1348083"/>
                  <a:pt x="3419490" y="1431526"/>
                </a:cubicBezTo>
                <a:cubicBezTo>
                  <a:pt x="3444413" y="1572253"/>
                  <a:pt x="3430724" y="1710643"/>
                  <a:pt x="3415229" y="1849910"/>
                </a:cubicBezTo>
                <a:cubicBezTo>
                  <a:pt x="3410101" y="1894678"/>
                  <a:pt x="3408864" y="1939801"/>
                  <a:pt x="3411481" y="1984635"/>
                </a:cubicBezTo>
                <a:lnTo>
                  <a:pt x="3420281" y="2045052"/>
                </a:lnTo>
                <a:lnTo>
                  <a:pt x="3334389" y="2032837"/>
                </a:lnTo>
                <a:cubicBezTo>
                  <a:pt x="3297879" y="2029644"/>
                  <a:pt x="3261227" y="2028419"/>
                  <a:pt x="3224622" y="2029160"/>
                </a:cubicBezTo>
                <a:cubicBezTo>
                  <a:pt x="3151412" y="2030641"/>
                  <a:pt x="3078391" y="2039983"/>
                  <a:pt x="3007079" y="2057157"/>
                </a:cubicBezTo>
                <a:cubicBezTo>
                  <a:pt x="2872697" y="2088306"/>
                  <a:pt x="2737925" y="2094750"/>
                  <a:pt x="2602371" y="2064436"/>
                </a:cubicBezTo>
                <a:cubicBezTo>
                  <a:pt x="2476389" y="2035818"/>
                  <a:pt x="2344507" y="2037215"/>
                  <a:pt x="2219280" y="2068494"/>
                </a:cubicBezTo>
                <a:cubicBezTo>
                  <a:pt x="2186857" y="2075416"/>
                  <a:pt x="2153821" y="2079653"/>
                  <a:pt x="2120577" y="2081145"/>
                </a:cubicBezTo>
                <a:cubicBezTo>
                  <a:pt x="1999217" y="2090573"/>
                  <a:pt x="1879549" y="2074701"/>
                  <a:pt x="1759622" y="2061453"/>
                </a:cubicBezTo>
                <a:cubicBezTo>
                  <a:pt x="1683186" y="2052622"/>
                  <a:pt x="1605969" y="2039136"/>
                  <a:pt x="1530313" y="2061453"/>
                </a:cubicBezTo>
                <a:cubicBezTo>
                  <a:pt x="1477590" y="2076742"/>
                  <a:pt x="1421623" y="2080142"/>
                  <a:pt x="1367155" y="2071358"/>
                </a:cubicBezTo>
                <a:cubicBezTo>
                  <a:pt x="1270484" y="2056548"/>
                  <a:pt x="1172107" y="2053457"/>
                  <a:pt x="1074563" y="2062169"/>
                </a:cubicBezTo>
                <a:cubicBezTo>
                  <a:pt x="1010251" y="2067921"/>
                  <a:pt x="945429" y="2067038"/>
                  <a:pt x="881325" y="2059543"/>
                </a:cubicBezTo>
                <a:cubicBezTo>
                  <a:pt x="795121" y="2049639"/>
                  <a:pt x="707357" y="2034243"/>
                  <a:pt x="620895" y="2052980"/>
                </a:cubicBezTo>
                <a:cubicBezTo>
                  <a:pt x="483518" y="2082816"/>
                  <a:pt x="346272" y="2076848"/>
                  <a:pt x="207854" y="2064914"/>
                </a:cubicBezTo>
                <a:cubicBezTo>
                  <a:pt x="156354" y="2060439"/>
                  <a:pt x="104562" y="2055725"/>
                  <a:pt x="52622" y="2054367"/>
                </a:cubicBezTo>
                <a:lnTo>
                  <a:pt x="12047" y="2054851"/>
                </a:lnTo>
                <a:lnTo>
                  <a:pt x="2957" y="1815310"/>
                </a:lnTo>
                <a:cubicBezTo>
                  <a:pt x="-270" y="1732929"/>
                  <a:pt x="-1846" y="1650548"/>
                  <a:pt x="3487" y="1568139"/>
                </a:cubicBezTo>
                <a:cubicBezTo>
                  <a:pt x="12457" y="1429500"/>
                  <a:pt x="20094" y="1290971"/>
                  <a:pt x="12700" y="1152224"/>
                </a:cubicBezTo>
                <a:cubicBezTo>
                  <a:pt x="7675" y="1076879"/>
                  <a:pt x="5703" y="1001421"/>
                  <a:pt x="6775" y="925999"/>
                </a:cubicBezTo>
                <a:lnTo>
                  <a:pt x="11863" y="832882"/>
                </a:lnTo>
                <a:lnTo>
                  <a:pt x="20970" y="766654"/>
                </a:lnTo>
                <a:lnTo>
                  <a:pt x="24654" y="677192"/>
                </a:lnTo>
                <a:lnTo>
                  <a:pt x="25185" y="676317"/>
                </a:lnTo>
                <a:lnTo>
                  <a:pt x="25185" y="665409"/>
                </a:lnTo>
                <a:lnTo>
                  <a:pt x="24741" y="664535"/>
                </a:lnTo>
                <a:lnTo>
                  <a:pt x="20970" y="572951"/>
                </a:lnTo>
                <a:lnTo>
                  <a:pt x="18150" y="552445"/>
                </a:lnTo>
                <a:lnTo>
                  <a:pt x="15972" y="515645"/>
                </a:lnTo>
                <a:cubicBezTo>
                  <a:pt x="2990" y="410624"/>
                  <a:pt x="-416" y="304831"/>
                  <a:pt x="5790" y="199319"/>
                </a:cubicBezTo>
                <a:lnTo>
                  <a:pt x="13901" y="9025"/>
                </a:lnTo>
                <a:lnTo>
                  <a:pt x="109477" y="8001"/>
                </a:lnTo>
                <a:cubicBezTo>
                  <a:pt x="187346" y="8970"/>
                  <a:pt x="265007" y="27152"/>
                  <a:pt x="343084" y="23759"/>
                </a:cubicBezTo>
                <a:cubicBezTo>
                  <a:pt x="579702" y="13819"/>
                  <a:pt x="816423" y="17092"/>
                  <a:pt x="1052937" y="4121"/>
                </a:cubicBezTo>
                <a:cubicBezTo>
                  <a:pt x="1110576" y="-73"/>
                  <a:pt x="1168318" y="-1064"/>
                  <a:pt x="1225971" y="114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75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13551</TotalTime>
  <Words>593</Words>
  <Application>Microsoft Macintosh PowerPoint</Application>
  <PresentationFormat>Geniş ekran</PresentationFormat>
  <Paragraphs>45</Paragraphs>
  <Slides>22</Slides>
  <Notes>0</Notes>
  <HiddenSlides>0</HiddenSlides>
  <MMClips>1</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22</vt:i4>
      </vt:variant>
    </vt:vector>
  </HeadingPairs>
  <TitlesOfParts>
    <vt:vector size="28" baseType="lpstr">
      <vt:lpstr>Arial</vt:lpstr>
      <vt:lpstr>Arial</vt:lpstr>
      <vt:lpstr>Calibri</vt:lpstr>
      <vt:lpstr>Calibri Light</vt:lpstr>
      <vt:lpstr>Google Sans</vt:lpstr>
      <vt:lpstr>Office Teması</vt:lpstr>
      <vt:lpstr>ELIT214 BRITISH CULTURAL HISTORY Week-1</vt:lpstr>
      <vt:lpstr>The Union Jack</vt:lpstr>
      <vt:lpstr>Scotland Saltire St. Andrew’s Cross</vt:lpstr>
      <vt:lpstr>Northern Ireland Cross of St. Patrick</vt:lpstr>
      <vt:lpstr>England Cross of St.George</vt:lpstr>
      <vt:lpstr>Wales (Welsh Dragon)</vt:lpstr>
      <vt:lpstr>PowerPoint Sunusu</vt:lpstr>
      <vt:lpstr>PowerPoint Sunusu</vt:lpstr>
      <vt:lpstr>PowerPoint Sunusu</vt:lpstr>
      <vt:lpstr>National Anthem of UK</vt:lpstr>
      <vt:lpstr>PowerPoint Sunusu</vt:lpstr>
      <vt:lpstr>PowerPoint Sunusu</vt:lpstr>
      <vt:lpstr>Currency of UK</vt:lpstr>
      <vt:lpstr>MONARCH resides in Buckingham Palace </vt:lpstr>
      <vt:lpstr>Prime minister resides in</vt:lpstr>
      <vt:lpstr>PowerPoint Sunusu</vt:lpstr>
      <vt:lpstr>Famous river (The River Thames)</vt:lpstr>
      <vt:lpstr>Beetles from Liverpool</vt:lpstr>
      <vt:lpstr>Double-decker</vt:lpstr>
      <vt:lpstr>Most popular foods</vt:lpstr>
      <vt:lpstr>AFTERNOON TEA/ HIGH TEA</vt:lpstr>
      <vt:lpstr>SPORTS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Pelin Gölcük MİRZA</dc:creator>
  <cp:lastModifiedBy>Pelin Gölcük MİRZA</cp:lastModifiedBy>
  <cp:revision>4</cp:revision>
  <dcterms:created xsi:type="dcterms:W3CDTF">2024-01-23T10:21:03Z</dcterms:created>
  <dcterms:modified xsi:type="dcterms:W3CDTF">2024-02-21T10:14:38Z</dcterms:modified>
</cp:coreProperties>
</file>